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photoAlbum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F8B-4084-43B9-83BE-7F4ED3658562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D540-9A94-40AD-8D83-18CFB497F9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71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F8B-4084-43B9-83BE-7F4ED3658562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D540-9A94-40AD-8D83-18CFB497F9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759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F8B-4084-43B9-83BE-7F4ED3658562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D540-9A94-40AD-8D83-18CFB497F9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52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F8B-4084-43B9-83BE-7F4ED3658562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D540-9A94-40AD-8D83-18CFB497F9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42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F8B-4084-43B9-83BE-7F4ED3658562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D540-9A94-40AD-8D83-18CFB497F9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748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F8B-4084-43B9-83BE-7F4ED3658562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D540-9A94-40AD-8D83-18CFB497F9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91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F8B-4084-43B9-83BE-7F4ED3658562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D540-9A94-40AD-8D83-18CFB497F9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83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F8B-4084-43B9-83BE-7F4ED3658562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D540-9A94-40AD-8D83-18CFB497F9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250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F8B-4084-43B9-83BE-7F4ED3658562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D540-9A94-40AD-8D83-18CFB497F9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751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F8B-4084-43B9-83BE-7F4ED3658562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D540-9A94-40AD-8D83-18CFB497F9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26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F8B-4084-43B9-83BE-7F4ED3658562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D540-9A94-40AD-8D83-18CFB497F9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260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93F8B-4084-43B9-83BE-7F4ED3658562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0D540-9A94-40AD-8D83-18CFB497F9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1946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35358" y="1146220"/>
            <a:ext cx="10921284" cy="166828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大阪府高等学校美術・工芸展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/>
              <a:t>令和</a:t>
            </a:r>
            <a:r>
              <a:rPr lang="en-US" altLang="ja-JP" dirty="0" smtClean="0"/>
              <a:t>4</a:t>
            </a:r>
            <a:r>
              <a:rPr lang="ja-JP" altLang="en-US" dirty="0" smtClean="0"/>
              <a:t>年</a:t>
            </a:r>
            <a:r>
              <a:rPr lang="en-US" altLang="ja-JP" dirty="0" smtClean="0"/>
              <a:t>8</a:t>
            </a:r>
            <a:r>
              <a:rPr lang="ja-JP" altLang="en-US" dirty="0" smtClean="0"/>
              <a:t>月</a:t>
            </a:r>
            <a:r>
              <a:rPr lang="en-US" altLang="ja-JP" dirty="0" smtClean="0"/>
              <a:t>18</a:t>
            </a:r>
            <a:r>
              <a:rPr lang="ja-JP" altLang="en-US" dirty="0" smtClean="0"/>
              <a:t>日（木）～</a:t>
            </a:r>
            <a:r>
              <a:rPr lang="en-US" altLang="ja-JP" dirty="0" smtClean="0"/>
              <a:t>21</a:t>
            </a:r>
            <a:r>
              <a:rPr lang="ja-JP" altLang="en-US" dirty="0" smtClean="0"/>
              <a:t>日（日）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952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10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95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11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28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12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10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13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7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1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428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55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1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0198" y="857249"/>
            <a:ext cx="6858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58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2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04950" y="884171"/>
            <a:ext cx="6827234" cy="512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95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2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6770" y="884171"/>
            <a:ext cx="6827233" cy="512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33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3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94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7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91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8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84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9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12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ワイド画面</PresentationFormat>
  <Paragraphs>2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7" baseType="lpstr">
      <vt:lpstr>游ゴシック</vt:lpstr>
      <vt:lpstr>游ゴシック Light</vt:lpstr>
      <vt:lpstr>Arial</vt:lpstr>
      <vt:lpstr>Office テーマ</vt:lpstr>
      <vt:lpstr>大阪府高等学校美術・工芸展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大阪府高等学校美術・工芸展</dc:title>
  <dc:creator>T-NishidaYosh</dc:creator>
  <cp:lastModifiedBy>T-NishidaYosh</cp:lastModifiedBy>
  <cp:revision>1</cp:revision>
  <dcterms:created xsi:type="dcterms:W3CDTF">2022-10-27T23:05:30Z</dcterms:created>
  <dcterms:modified xsi:type="dcterms:W3CDTF">2022-10-27T23:06:05Z</dcterms:modified>
</cp:coreProperties>
</file>