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5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5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19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9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7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67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93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2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626D5-C131-4835-93A7-B167CE586E2E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C232-9538-461C-8927-9A6AD6569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786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午後の部　競技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0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9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1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9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1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3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6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6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2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8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62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0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50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9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2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0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5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9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80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6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1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8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6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2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26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8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4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4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5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9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67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2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57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527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14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90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40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3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2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0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2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52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53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98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44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2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44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38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80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11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231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108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4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57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28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49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2</Paragraphs>
  <Slides>92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92</vt:i4>
      </vt:variant>
    </vt:vector>
  </HeadingPairs>
  <TitlesOfParts>
    <vt:vector size="97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2</cp:revision>
  <dcterms:created xsi:type="dcterms:W3CDTF">2022-10-01T06:00:07Z</dcterms:created>
  <dcterms:modified xsi:type="dcterms:W3CDTF">2022-10-01T06:00:41Z</dcterms:modified>
</cp:coreProperties>
</file>