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49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82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25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93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46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8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18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89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53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51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A016-B081-4024-8428-9841F8AB3379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C494-2A91-407C-8ED1-7C71FD3386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410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39783"/>
            <a:ext cx="9144000" cy="2387600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ja-JP" altLang="en-US" sz="8000" b="1" dirty="0" smtClean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桜高祭体育の部</a:t>
            </a:r>
            <a:endParaRPr lang="ja-JP" altLang="en-US" sz="8000" b="1" dirty="0">
              <a:solidFill>
                <a:srgbClr val="FF33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 h="38100"/>
          </a:sp3d>
        </p:spPr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年団体</a:t>
            </a:r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演技</a:t>
            </a:r>
            <a:endParaRPr lang="ja-JP" altLang="en-US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59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2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3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26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8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5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4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84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12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17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5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06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90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4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1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3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9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20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32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06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43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0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31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0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60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22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1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78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8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97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6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6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87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130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8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7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69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9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14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53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54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4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50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401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77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21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448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142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651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897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8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4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260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252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0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05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08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53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2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426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48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51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8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89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307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311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3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5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792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73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51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06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33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589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47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596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ワイド画面</PresentationFormat>
  <Paragraphs>2</Paragraphs>
  <Slides>93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93</vt:i4>
      </vt:variant>
    </vt:vector>
  </HeadingPairs>
  <TitlesOfParts>
    <vt:vector size="98" baseType="lpstr">
      <vt:lpstr>BIZ UDPゴシック</vt:lpstr>
      <vt:lpstr>游ゴシック</vt:lpstr>
      <vt:lpstr>游ゴシック Light</vt:lpstr>
      <vt:lpstr>Arial</vt:lpstr>
      <vt:lpstr>Office テーマ</vt:lpstr>
      <vt:lpstr>桜高祭体育の部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桜高祭体育の部</dc:title>
  <dc:creator>T-NishidaYosh</dc:creator>
  <cp:lastModifiedBy>T-NishidaYosh</cp:lastModifiedBy>
  <cp:revision>1</cp:revision>
  <dcterms:created xsi:type="dcterms:W3CDTF">2022-10-01T06:01:33Z</dcterms:created>
  <dcterms:modified xsi:type="dcterms:W3CDTF">2022-10-01T06:01:48Z</dcterms:modified>
</cp:coreProperties>
</file>