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2983-174F-45E4-A03D-EC7D9AE3A7E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95E-6BE8-40EB-85FE-8E029E3FF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89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2983-174F-45E4-A03D-EC7D9AE3A7E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95E-6BE8-40EB-85FE-8E029E3FF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22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2983-174F-45E4-A03D-EC7D9AE3A7E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95E-6BE8-40EB-85FE-8E029E3FF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05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2983-174F-45E4-A03D-EC7D9AE3A7E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95E-6BE8-40EB-85FE-8E029E3FF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94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2983-174F-45E4-A03D-EC7D9AE3A7E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95E-6BE8-40EB-85FE-8E029E3FF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20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2983-174F-45E4-A03D-EC7D9AE3A7E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95E-6BE8-40EB-85FE-8E029E3FF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79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2983-174F-45E4-A03D-EC7D9AE3A7E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95E-6BE8-40EB-85FE-8E029E3FF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82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2983-174F-45E4-A03D-EC7D9AE3A7E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95E-6BE8-40EB-85FE-8E029E3FF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52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2983-174F-45E4-A03D-EC7D9AE3A7E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95E-6BE8-40EB-85FE-8E029E3FF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31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2983-174F-45E4-A03D-EC7D9AE3A7E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95E-6BE8-40EB-85FE-8E029E3FF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66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2983-174F-45E4-A03D-EC7D9AE3A7E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95E-6BE8-40EB-85FE-8E029E3FF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7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D2983-174F-45E4-A03D-EC7D9AE3A7E2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C95E-6BE8-40EB-85FE-8E029E3FF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625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439783"/>
            <a:ext cx="9144000" cy="2387600"/>
          </a:xfr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ja-JP" altLang="en-US" sz="8000" b="1" dirty="0" smtClean="0">
                <a:solidFill>
                  <a:srgbClr val="FF33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桜高祭体育の部</a:t>
            </a:r>
            <a:endParaRPr lang="ja-JP" altLang="en-US" sz="8000" b="1" dirty="0">
              <a:solidFill>
                <a:srgbClr val="FF33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scene3d>
            <a:camera prst="orthographicFront"/>
            <a:lightRig rig="threePt" dir="t"/>
          </a:scene3d>
          <a:sp3d>
            <a:bevelT h="38100"/>
          </a:sp3d>
        </p:spPr>
        <p:txBody>
          <a:bodyPr>
            <a:normAutofit/>
          </a:bodyPr>
          <a:lstStyle/>
          <a:p>
            <a:r>
              <a:rPr lang="ja-JP" altLang="en-US" sz="6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ja-JP" altLang="en-US" sz="6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年女子団体演技</a:t>
            </a:r>
            <a:endParaRPr lang="ja-JP" altLang="en-US" sz="6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52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9157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070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9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7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1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8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10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1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23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56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6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22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6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7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29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27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64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48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23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02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01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3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78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9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51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61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19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69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3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26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05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18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8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71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9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3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29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4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1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72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65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38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57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7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36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679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046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40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961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221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39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501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508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405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6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523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6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907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767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996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524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12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464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538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685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3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045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863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580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31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384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068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145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092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208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646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1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777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137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128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710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55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353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9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587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901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315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484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9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431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9150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420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538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8410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824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387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700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943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913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6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ワイド画面</PresentationFormat>
  <Paragraphs>2</Paragraphs>
  <Slides>101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101</vt:i4>
      </vt:variant>
    </vt:vector>
  </HeadingPairs>
  <TitlesOfParts>
    <vt:vector size="106" baseType="lpstr">
      <vt:lpstr>BIZ UDPゴシック</vt:lpstr>
      <vt:lpstr>游ゴシック</vt:lpstr>
      <vt:lpstr>游ゴシック Light</vt:lpstr>
      <vt:lpstr>Arial</vt:lpstr>
      <vt:lpstr>Office テーマ</vt:lpstr>
      <vt:lpstr>桜高祭体育の部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桜高祭体育の部</dc:title>
  <dc:creator>T-NishidaYosh</dc:creator>
  <cp:lastModifiedBy>T-NishidaYosh</cp:lastModifiedBy>
  <cp:revision>1</cp:revision>
  <dcterms:created xsi:type="dcterms:W3CDTF">2022-10-01T05:55:33Z</dcterms:created>
  <dcterms:modified xsi:type="dcterms:W3CDTF">2022-10-01T05:55:44Z</dcterms:modified>
</cp:coreProperties>
</file>