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3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</p:sldIdLst>
  <p:sldSz cx="12192000" cy="6858000"/>
  <p:notesSz cx="6858000" cy="9144000"/>
  <p:photoAlbum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E07F-D71D-4423-B6EE-DA935375D6C4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AA11-FB3C-4810-A6C0-5362B2F19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856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E07F-D71D-4423-B6EE-DA935375D6C4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AA11-FB3C-4810-A6C0-5362B2F19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3973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E07F-D71D-4423-B6EE-DA935375D6C4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AA11-FB3C-4810-A6C0-5362B2F19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3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E07F-D71D-4423-B6EE-DA935375D6C4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AA11-FB3C-4810-A6C0-5362B2F19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044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E07F-D71D-4423-B6EE-DA935375D6C4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AA11-FB3C-4810-A6C0-5362B2F19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883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E07F-D71D-4423-B6EE-DA935375D6C4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AA11-FB3C-4810-A6C0-5362B2F19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8577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E07F-D71D-4423-B6EE-DA935375D6C4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AA11-FB3C-4810-A6C0-5362B2F19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206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E07F-D71D-4423-B6EE-DA935375D6C4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AA11-FB3C-4810-A6C0-5362B2F19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2444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E07F-D71D-4423-B6EE-DA935375D6C4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AA11-FB3C-4810-A6C0-5362B2F19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496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E07F-D71D-4423-B6EE-DA935375D6C4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AA11-FB3C-4810-A6C0-5362B2F19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907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E07F-D71D-4423-B6EE-DA935375D6C4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0AA11-FB3C-4810-A6C0-5362B2F19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6766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E07F-D71D-4423-B6EE-DA935375D6C4}" type="datetimeFigureOut">
              <a:rPr kumimoji="1" lang="ja-JP" altLang="en-US" smtClean="0"/>
              <a:t>2022/10/1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0AA11-FB3C-4810-A6C0-5362B2F191C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56461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439783"/>
            <a:ext cx="9144000" cy="2387600"/>
          </a:xfr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  <p:txBody>
          <a:bodyPr>
            <a:normAutofit/>
          </a:bodyPr>
          <a:lstStyle/>
          <a:p>
            <a:r>
              <a:rPr lang="ja-JP" altLang="en-US" sz="8000" b="1" dirty="0" smtClean="0">
                <a:solidFill>
                  <a:srgbClr val="FF3399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桜高祭体育の部</a:t>
            </a:r>
            <a:endParaRPr lang="ja-JP" altLang="en-US" sz="8000" b="1" dirty="0">
              <a:solidFill>
                <a:srgbClr val="FF3399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scene3d>
            <a:camera prst="orthographicFront"/>
            <a:lightRig rig="threePt" dir="t"/>
          </a:scene3d>
          <a:sp3d>
            <a:bevelT h="38100"/>
          </a:sp3d>
        </p:spPr>
        <p:txBody>
          <a:bodyPr>
            <a:normAutofit/>
          </a:bodyPr>
          <a:lstStyle/>
          <a:p>
            <a:r>
              <a:rPr lang="ja-JP" altLang="en-US" sz="6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２</a:t>
            </a:r>
            <a:r>
              <a:rPr lang="ja-JP" altLang="en-US" sz="6000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年男子団体演技</a:t>
            </a:r>
            <a:endParaRPr lang="ja-JP" altLang="en-US" sz="6000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9501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6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76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6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4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6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2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6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68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6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07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6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003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6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079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372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6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39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7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504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5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061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7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02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7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7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7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289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7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286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7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942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7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305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7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70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7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34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7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177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8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793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5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4867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8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2689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8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3275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8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53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8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8738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8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185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8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37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8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374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8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768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8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22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9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462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5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054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9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6852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9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092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9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424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9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7220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9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1581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9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399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9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9115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9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3168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093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0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0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5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873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8618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0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32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0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549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0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087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0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8347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0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9767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1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087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1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512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1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45535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1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742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3838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0385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1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0598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1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3113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2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013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2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687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2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91760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23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08260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62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994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5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702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5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729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DSC03560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79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ワイド画面</PresentationFormat>
  <Paragraphs>2</Paragraphs>
  <Slides>67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67</vt:i4>
      </vt:variant>
    </vt:vector>
  </HeadingPairs>
  <TitlesOfParts>
    <vt:vector size="72" baseType="lpstr">
      <vt:lpstr>BIZ UDPゴシック</vt:lpstr>
      <vt:lpstr>游ゴシック</vt:lpstr>
      <vt:lpstr>游ゴシック Light</vt:lpstr>
      <vt:lpstr>Arial</vt:lpstr>
      <vt:lpstr>Office テーマ</vt:lpstr>
      <vt:lpstr>桜高祭体育の部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桜高祭体育の部</dc:title>
  <dc:creator>T-NishidaYosh</dc:creator>
  <cp:lastModifiedBy>T-NishidaYosh</cp:lastModifiedBy>
  <cp:revision>1</cp:revision>
  <dcterms:created xsi:type="dcterms:W3CDTF">2022-10-01T05:56:33Z</dcterms:created>
  <dcterms:modified xsi:type="dcterms:W3CDTF">2022-10-01T05:56:47Z</dcterms:modified>
</cp:coreProperties>
</file>