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68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3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82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04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531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34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88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07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3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54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5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57E0-2959-4903-827D-B700291ACAB0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F54E-3F03-4E01-B7CC-00998104D3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4209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リレー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5948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9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5077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400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929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1502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273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13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1187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31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3862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2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029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9006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70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124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3113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8915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40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0475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6497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69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87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5190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77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764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582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089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30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173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695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7729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2047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581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288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0331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390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0791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3166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6419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6099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207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743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9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743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2228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1305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9326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9613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658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689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5877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8584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646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4867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43496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6281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2045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8982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043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4608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90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197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60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0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9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43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39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14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8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59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9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0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9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95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7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2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8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81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87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65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9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51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824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243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7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61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24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128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05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33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08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01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6653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00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287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525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49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885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42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47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5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7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928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484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81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6487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50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196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013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7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14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20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0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66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079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023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86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286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31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311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841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76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5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5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59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87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162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814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190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0581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89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3859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323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34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94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739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205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776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62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428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23458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724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27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7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977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228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8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5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ワイド画面</PresentationFormat>
  <Paragraphs>2</Paragraphs>
  <Slides>159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159</vt:i4>
      </vt:variant>
    </vt:vector>
  </HeadingPairs>
  <TitlesOfParts>
    <vt:vector size="164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1</cp:revision>
  <dcterms:created xsi:type="dcterms:W3CDTF">2022-10-01T06:02:43Z</dcterms:created>
  <dcterms:modified xsi:type="dcterms:W3CDTF">2022-10-01T06:02:54Z</dcterms:modified>
</cp:coreProperties>
</file>