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5DCDC3-5E9C-AF40-3DB4-3EA6C3350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59CA9A-CCB3-8651-7500-262F4FAAA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98127A-163A-0F1C-B06C-153256C5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7DA476-9575-481A-6F37-137A6A26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876BBE-82DC-86A7-6606-0D96B390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07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97CCBD-AAD8-D26D-7904-6465EBE5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1FF9F3-E40D-5569-19FB-6155AE89F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12F0BE-EB56-21CD-38A7-0607993A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65125C-9498-2A89-3D90-02C471D3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088459-EBEB-97B6-0372-23A133A4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88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140E38A-E0D1-8627-5A91-97864B7A0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EE966E-3C5A-7776-2454-8C2A52650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58EE2D-4764-628E-9A11-C9FE6B93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161C6D-C9CA-0BEE-1DE6-EF386E87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211147-A397-81F7-7301-7CD8169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5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113E26-508F-0201-B3E4-D3758741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887D5-BDDE-9AAA-BD54-5934C1CD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B2DD87-B1AD-AAE8-41E3-A2F8A989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F145F9-B750-18CB-6A94-AC84A881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BF4CF6-10E9-E674-9292-C7E767C4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07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E79466-A540-1D91-5384-B137E609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EB043D-744F-45C7-7FA1-0BEE44C33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A147D1-39B4-7A23-E878-9032F264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34913-B250-8217-E7DB-5BA5C8CB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1BFAA4-E372-057B-0B0C-D34CA376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17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E1AE0-2D97-849D-0276-5A0358E9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F4DADC-400A-445C-33A5-53212B00B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A316B0-72FA-6D65-0435-2B82A9E8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DF4975-9EC8-2E04-D2EE-AB9E2A78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CC2FE5-4DCA-15B5-17A9-6F6463F7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75849D-E0B4-9E2A-3C7A-D0059FD5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69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E51CD-2274-A449-4440-EE45E947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C61AAC-908C-0ED5-1504-5D73E02A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5AA1FE-0C11-4EE8-F4DB-1A301B1DC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69AF479-4D62-D7CC-FFD0-1650AF2F5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6CA69F3-3E9B-8D70-B1C8-51811F903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60B95D-A213-5F9F-FAFD-85CA76A6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2FFB78-20C5-28F7-00CA-816DC8FC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189EF8-9F8A-27CE-BF14-20D54E42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10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02F96A-6608-E206-03F9-C4C913CF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5AF4CF-A392-C004-1AEF-842CED0F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75EC0E-7F34-EF23-7045-96F0C2CF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7CB035D-489B-7857-A819-2B0D2D4D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23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2DA5FB5-303E-51FA-E427-35E63C6B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1DE052-4EC5-7413-A9C0-10C8F435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9726D4-D967-7E72-849E-B37504EC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39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234285-5B56-B6FD-EB14-DB89DC14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43F69F-4461-3B18-6ADC-2D67AB80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A1D158-F94C-745E-CE8D-97419E09C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E57920-3C90-6DC9-7CE9-EBCCA654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8722-7DD2-FC18-9750-8E829BEF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A3649D-1F21-E827-983B-F7C124A8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98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69B60D-F33B-FFD0-8D31-CF5EA987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C1948CA-C9A0-1209-3449-4321280D2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C4D651-ADA0-F475-22B6-4D701540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306059-6358-26C0-22A2-7D3CF8CD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3DCF39-7846-8946-06B1-081CDD41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813C75-46E4-6A67-F1AD-8A441A94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9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CB206F9-12CF-08D9-0A55-425F4647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4720EB-5330-77EC-F726-6D2797FBF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7521F-0DBD-B5F0-2F25-97B40B173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6221-47B3-4010-AE76-7C853BB537AC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C91E37-929F-E777-6732-64DB3A6C1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D0C5B7-C787-4174-7662-822D560D9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AF23-601E-4B13-8BE7-4AE2EB782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81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D46A4-F1DD-CDFF-77D9-5FE813293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桜高めぐり</a:t>
            </a:r>
            <a:endParaRPr lang="ja-JP" altLang="en-US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E428BA-40FD-7DEA-43E8-4566910B8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5400" dirty="0">
                <a:solidFill>
                  <a:srgbClr val="FF66CC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～咲かせよう　君色の桜～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650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6_大階段">
            <a:extLst>
              <a:ext uri="{FF2B5EF4-FFF2-40B4-BE49-F238E27FC236}">
                <a16:creationId xmlns:a16="http://schemas.microsoft.com/office/drawing/2014/main" id="{989FC229-33F2-43D6-A046-5B1DC531B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22A198-ED05-D1C3-DEF0-AD6DC5A78A64}"/>
              </a:ext>
            </a:extLst>
          </p:cNvPr>
          <p:cNvSpPr txBox="1"/>
          <p:nvPr/>
        </p:nvSpPr>
        <p:spPr>
          <a:xfrm>
            <a:off x="5936345" y="6396335"/>
            <a:ext cx="140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大階段</a:t>
            </a:r>
          </a:p>
        </p:txBody>
      </p:sp>
    </p:spTree>
    <p:extLst>
      <p:ext uri="{BB962C8B-B14F-4D97-AF65-F5344CB8AC3E}">
        <p14:creationId xmlns:p14="http://schemas.microsoft.com/office/powerpoint/2010/main" val="399062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7_大階段2">
            <a:extLst>
              <a:ext uri="{FF2B5EF4-FFF2-40B4-BE49-F238E27FC236}">
                <a16:creationId xmlns:a16="http://schemas.microsoft.com/office/drawing/2014/main" id="{36C9694F-4F86-EC67-F6D4-447D9C6312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C1164B-B92E-0C2F-0E46-C57B479FA899}"/>
              </a:ext>
            </a:extLst>
          </p:cNvPr>
          <p:cNvSpPr txBox="1"/>
          <p:nvPr/>
        </p:nvSpPr>
        <p:spPr>
          <a:xfrm>
            <a:off x="5181601" y="1393371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本館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12E37A-D254-F384-E09E-6A1853926EFB}"/>
              </a:ext>
            </a:extLst>
          </p:cNvPr>
          <p:cNvSpPr txBox="1"/>
          <p:nvPr/>
        </p:nvSpPr>
        <p:spPr>
          <a:xfrm>
            <a:off x="1741714" y="2967335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西館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50C632-FAB6-9E9A-2BA4-ED43302EA105}"/>
              </a:ext>
            </a:extLst>
          </p:cNvPr>
          <p:cNvSpPr txBox="1"/>
          <p:nvPr/>
        </p:nvSpPr>
        <p:spPr>
          <a:xfrm>
            <a:off x="7474858" y="2830286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号館</a:t>
            </a:r>
          </a:p>
        </p:txBody>
      </p:sp>
    </p:spTree>
    <p:extLst>
      <p:ext uri="{BB962C8B-B14F-4D97-AF65-F5344CB8AC3E}">
        <p14:creationId xmlns:p14="http://schemas.microsoft.com/office/powerpoint/2010/main" val="190552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8_西館1F食物実習室">
            <a:extLst>
              <a:ext uri="{FF2B5EF4-FFF2-40B4-BE49-F238E27FC236}">
                <a16:creationId xmlns:a16="http://schemas.microsoft.com/office/drawing/2014/main" id="{063E586D-850F-8982-66E6-5DFE23ACD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5F7C80-AEE7-D12F-3369-E58D76FCCFAA}"/>
              </a:ext>
            </a:extLst>
          </p:cNvPr>
          <p:cNvSpPr txBox="1"/>
          <p:nvPr/>
        </p:nvSpPr>
        <p:spPr>
          <a:xfrm>
            <a:off x="2598058" y="362857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西館</a:t>
            </a:r>
            <a:r>
              <a:rPr lang="en-US" altLang="ja-JP" sz="2400" dirty="0"/>
              <a:t>1</a:t>
            </a:r>
            <a:r>
              <a:rPr lang="ja-JP" altLang="en-US" sz="2400" dirty="0"/>
              <a:t>階食物実習室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905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9_西館1F被服実習室">
            <a:extLst>
              <a:ext uri="{FF2B5EF4-FFF2-40B4-BE49-F238E27FC236}">
                <a16:creationId xmlns:a16="http://schemas.microsoft.com/office/drawing/2014/main" id="{A45437FF-9410-AE9A-20C8-F4D11268C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1C379C-70A3-0368-A285-6BF6E68B60A1}"/>
              </a:ext>
            </a:extLst>
          </p:cNvPr>
          <p:cNvSpPr txBox="1"/>
          <p:nvPr/>
        </p:nvSpPr>
        <p:spPr>
          <a:xfrm>
            <a:off x="2598058" y="362857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西館</a:t>
            </a:r>
            <a:r>
              <a:rPr lang="en-US" altLang="ja-JP" sz="2400" dirty="0"/>
              <a:t>1</a:t>
            </a:r>
            <a:r>
              <a:rPr lang="ja-JP" altLang="en-US" sz="2400" dirty="0"/>
              <a:t>階被服実習室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061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0_図書室">
            <a:extLst>
              <a:ext uri="{FF2B5EF4-FFF2-40B4-BE49-F238E27FC236}">
                <a16:creationId xmlns:a16="http://schemas.microsoft.com/office/drawing/2014/main" id="{2E407290-80D6-7284-A86F-C4B67F9E5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7DEF77-5503-11D9-1C76-0F1E5290C499}"/>
              </a:ext>
            </a:extLst>
          </p:cNvPr>
          <p:cNvSpPr txBox="1"/>
          <p:nvPr/>
        </p:nvSpPr>
        <p:spPr>
          <a:xfrm>
            <a:off x="4731657" y="304799"/>
            <a:ext cx="232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西館</a:t>
            </a:r>
            <a:r>
              <a:rPr lang="en-US" altLang="ja-JP" sz="2400" dirty="0"/>
              <a:t>2</a:t>
            </a:r>
            <a:r>
              <a:rPr lang="ja-JP" altLang="en-US" sz="2400" dirty="0"/>
              <a:t>階図書室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711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1_図書室2">
            <a:extLst>
              <a:ext uri="{FF2B5EF4-FFF2-40B4-BE49-F238E27FC236}">
                <a16:creationId xmlns:a16="http://schemas.microsoft.com/office/drawing/2014/main" id="{BFF62800-EAC6-2BF2-B945-2BAE4F2FD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BCCE03-689D-C3AB-99D7-FFF29D040CDE}"/>
              </a:ext>
            </a:extLst>
          </p:cNvPr>
          <p:cNvSpPr txBox="1"/>
          <p:nvPr/>
        </p:nvSpPr>
        <p:spPr>
          <a:xfrm>
            <a:off x="2598057" y="362857"/>
            <a:ext cx="2525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西館</a:t>
            </a:r>
            <a:r>
              <a:rPr lang="en-US" altLang="ja-JP" sz="2400" dirty="0"/>
              <a:t>2</a:t>
            </a:r>
            <a:r>
              <a:rPr lang="ja-JP" altLang="en-US" sz="2400" dirty="0"/>
              <a:t>階図書室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446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2_本館1F廊下">
            <a:extLst>
              <a:ext uri="{FF2B5EF4-FFF2-40B4-BE49-F238E27FC236}">
                <a16:creationId xmlns:a16="http://schemas.microsoft.com/office/drawing/2014/main" id="{BAEB93B9-3794-7B5F-D800-C75EB14E6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C327CF-D54C-CF9D-29E0-47F3D1040DDE}"/>
              </a:ext>
            </a:extLst>
          </p:cNvPr>
          <p:cNvSpPr txBox="1"/>
          <p:nvPr/>
        </p:nvSpPr>
        <p:spPr>
          <a:xfrm>
            <a:off x="1930400" y="348343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本館１階廊下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279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3_EV">
            <a:extLst>
              <a:ext uri="{FF2B5EF4-FFF2-40B4-BE49-F238E27FC236}">
                <a16:creationId xmlns:a16="http://schemas.microsoft.com/office/drawing/2014/main" id="{F884451D-11C6-81C0-500B-679BE5AA6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DB9C30-06DE-491D-0A91-523D7349C8FA}"/>
              </a:ext>
            </a:extLst>
          </p:cNvPr>
          <p:cNvSpPr txBox="1"/>
          <p:nvPr/>
        </p:nvSpPr>
        <p:spPr>
          <a:xfrm>
            <a:off x="2598058" y="3628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本館ＥＶ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589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4_EV天井">
            <a:extLst>
              <a:ext uri="{FF2B5EF4-FFF2-40B4-BE49-F238E27FC236}">
                <a16:creationId xmlns:a16="http://schemas.microsoft.com/office/drawing/2014/main" id="{5E14DAC2-B013-D9EB-1A59-C1CA4B549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EAD17E-1A5D-C8EE-B0AA-367A4AD68F31}"/>
              </a:ext>
            </a:extLst>
          </p:cNvPr>
          <p:cNvSpPr txBox="1"/>
          <p:nvPr/>
        </p:nvSpPr>
        <p:spPr>
          <a:xfrm>
            <a:off x="2598058" y="3628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EV</a:t>
            </a:r>
            <a:r>
              <a:rPr kumimoji="1" lang="ja-JP" altLang="en-US" sz="2400" dirty="0"/>
              <a:t>天井</a:t>
            </a:r>
          </a:p>
        </p:txBody>
      </p:sp>
    </p:spTree>
    <p:extLst>
      <p:ext uri="{BB962C8B-B14F-4D97-AF65-F5344CB8AC3E}">
        <p14:creationId xmlns:p14="http://schemas.microsoft.com/office/powerpoint/2010/main" val="294944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4-1_美術部作品6">
            <a:extLst>
              <a:ext uri="{FF2B5EF4-FFF2-40B4-BE49-F238E27FC236}">
                <a16:creationId xmlns:a16="http://schemas.microsoft.com/office/drawing/2014/main" id="{54D7BE1A-2E66-B2CF-5711-96E948E117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92784D-FEDB-7801-7900-F56D9ADD6C96}"/>
              </a:ext>
            </a:extLst>
          </p:cNvPr>
          <p:cNvSpPr txBox="1"/>
          <p:nvPr/>
        </p:nvSpPr>
        <p:spPr>
          <a:xfrm>
            <a:off x="2598058" y="3628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美術部作品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880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1_正門より">
            <a:extLst>
              <a:ext uri="{FF2B5EF4-FFF2-40B4-BE49-F238E27FC236}">
                <a16:creationId xmlns:a16="http://schemas.microsoft.com/office/drawing/2014/main" id="{1114FE2E-98CE-D9CC-B618-3FED6F1CF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8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4-2_美術部作品10">
            <a:extLst>
              <a:ext uri="{FF2B5EF4-FFF2-40B4-BE49-F238E27FC236}">
                <a16:creationId xmlns:a16="http://schemas.microsoft.com/office/drawing/2014/main" id="{C56E13A0-A247-A674-1DAD-19F7FBB84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E40CDF-45C8-C39F-E8AA-542CA7035804}"/>
              </a:ext>
            </a:extLst>
          </p:cNvPr>
          <p:cNvSpPr txBox="1"/>
          <p:nvPr/>
        </p:nvSpPr>
        <p:spPr>
          <a:xfrm>
            <a:off x="2598058" y="3628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美術部作品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19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5_本館2F入口">
            <a:extLst>
              <a:ext uri="{FF2B5EF4-FFF2-40B4-BE49-F238E27FC236}">
                <a16:creationId xmlns:a16="http://schemas.microsoft.com/office/drawing/2014/main" id="{B7FC8709-E82D-5E77-5640-4764962B7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A18DB2-C711-A60B-1899-D16928DF0F53}"/>
              </a:ext>
            </a:extLst>
          </p:cNvPr>
          <p:cNvSpPr txBox="1"/>
          <p:nvPr/>
        </p:nvSpPr>
        <p:spPr>
          <a:xfrm>
            <a:off x="2598058" y="3628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本館２階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96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6_本館3Fテラス">
            <a:extLst>
              <a:ext uri="{FF2B5EF4-FFF2-40B4-BE49-F238E27FC236}">
                <a16:creationId xmlns:a16="http://schemas.microsoft.com/office/drawing/2014/main" id="{C9A8A726-CA6A-B11A-0756-35B9EF976A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447FD8-CB14-E719-1C97-3317DDB8CD38}"/>
              </a:ext>
            </a:extLst>
          </p:cNvPr>
          <p:cNvSpPr txBox="1"/>
          <p:nvPr/>
        </p:nvSpPr>
        <p:spPr>
          <a:xfrm>
            <a:off x="1524000" y="333828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テラス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28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7_本館3Fテラス2">
            <a:extLst>
              <a:ext uri="{FF2B5EF4-FFF2-40B4-BE49-F238E27FC236}">
                <a16:creationId xmlns:a16="http://schemas.microsoft.com/office/drawing/2014/main" id="{DCA1520A-C109-0143-4176-6E69F4D191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122DFC-93DC-6A38-C150-A895FE0102C4}"/>
              </a:ext>
            </a:extLst>
          </p:cNvPr>
          <p:cNvSpPr txBox="1"/>
          <p:nvPr/>
        </p:nvSpPr>
        <p:spPr>
          <a:xfrm>
            <a:off x="1683658" y="522514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テラス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040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8_本館3Fトイレ">
            <a:extLst>
              <a:ext uri="{FF2B5EF4-FFF2-40B4-BE49-F238E27FC236}">
                <a16:creationId xmlns:a16="http://schemas.microsoft.com/office/drawing/2014/main" id="{34936E3D-4826-2719-02E3-F6CC706AF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8DE36A-3A98-DCCE-6950-61FD1CB81D0E}"/>
              </a:ext>
            </a:extLst>
          </p:cNvPr>
          <p:cNvSpPr txBox="1"/>
          <p:nvPr/>
        </p:nvSpPr>
        <p:spPr>
          <a:xfrm>
            <a:off x="2598058" y="3628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本館トイレ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0979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9_本館5F作法室1">
            <a:extLst>
              <a:ext uri="{FF2B5EF4-FFF2-40B4-BE49-F238E27FC236}">
                <a16:creationId xmlns:a16="http://schemas.microsoft.com/office/drawing/2014/main" id="{87BB94FD-D7A5-3793-6A7D-67F797782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9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0_本館5F作法室">
            <a:extLst>
              <a:ext uri="{FF2B5EF4-FFF2-40B4-BE49-F238E27FC236}">
                <a16:creationId xmlns:a16="http://schemas.microsoft.com/office/drawing/2014/main" id="{441B24F3-DB54-6213-2A4F-A5480EEAF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523C6B-18AA-C94A-9FD8-8B96CF1A10D9}"/>
              </a:ext>
            </a:extLst>
          </p:cNvPr>
          <p:cNvSpPr txBox="1"/>
          <p:nvPr/>
        </p:nvSpPr>
        <p:spPr>
          <a:xfrm>
            <a:off x="2844801" y="493485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作法室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286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1_淀川河川公園">
            <a:extLst>
              <a:ext uri="{FF2B5EF4-FFF2-40B4-BE49-F238E27FC236}">
                <a16:creationId xmlns:a16="http://schemas.microsoft.com/office/drawing/2014/main" id="{EE596B4C-7387-F6C5-9439-E46624BA4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174822-C8F8-001A-0E44-B3E1B1465026}"/>
              </a:ext>
            </a:extLst>
          </p:cNvPr>
          <p:cNvSpPr txBox="1"/>
          <p:nvPr/>
        </p:nvSpPr>
        <p:spPr>
          <a:xfrm>
            <a:off x="6096000" y="333828"/>
            <a:ext cx="204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淀川河川公園</a:t>
            </a:r>
            <a:endParaRPr lang="en-US" altLang="ja-JP" sz="2400" dirty="0">
              <a:solidFill>
                <a:schemeClr val="bg1"/>
              </a:solidFill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</a:rPr>
              <a:t>サッカー場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野球場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3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2_淀川河川公園2">
            <a:extLst>
              <a:ext uri="{FF2B5EF4-FFF2-40B4-BE49-F238E27FC236}">
                <a16:creationId xmlns:a16="http://schemas.microsoft.com/office/drawing/2014/main" id="{324E13D7-CB28-F767-F442-1B5E9D70B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BA93ED-80A1-F02C-C0C8-B6C97CB90FFB}"/>
              </a:ext>
            </a:extLst>
          </p:cNvPr>
          <p:cNvSpPr txBox="1"/>
          <p:nvPr/>
        </p:nvSpPr>
        <p:spPr>
          <a:xfrm>
            <a:off x="2598057" y="362857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淀川河川公園</a:t>
            </a:r>
          </a:p>
        </p:txBody>
      </p:sp>
    </p:spTree>
    <p:extLst>
      <p:ext uri="{BB962C8B-B14F-4D97-AF65-F5344CB8AC3E}">
        <p14:creationId xmlns:p14="http://schemas.microsoft.com/office/powerpoint/2010/main" val="43712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3_グラウンド">
            <a:extLst>
              <a:ext uri="{FF2B5EF4-FFF2-40B4-BE49-F238E27FC236}">
                <a16:creationId xmlns:a16="http://schemas.microsoft.com/office/drawing/2014/main" id="{AF8BBBE4-885D-1D02-8413-D839AEC2A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6DDAD1-7197-79BB-7175-124B442C3AEB}"/>
              </a:ext>
            </a:extLst>
          </p:cNvPr>
          <p:cNvSpPr txBox="1"/>
          <p:nvPr/>
        </p:nvSpPr>
        <p:spPr>
          <a:xfrm>
            <a:off x="2032001" y="60524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グラウンド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760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2_正門より1">
            <a:extLst>
              <a:ext uri="{FF2B5EF4-FFF2-40B4-BE49-F238E27FC236}">
                <a16:creationId xmlns:a16="http://schemas.microsoft.com/office/drawing/2014/main" id="{AD70C99C-2392-3214-48CA-4274C25453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0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4_テニスコート">
            <a:extLst>
              <a:ext uri="{FF2B5EF4-FFF2-40B4-BE49-F238E27FC236}">
                <a16:creationId xmlns:a16="http://schemas.microsoft.com/office/drawing/2014/main" id="{ED7C90EE-541B-DB9A-9FFD-D0137931C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B56B7D-F906-E9E7-06A2-75C3AC27308B}"/>
              </a:ext>
            </a:extLst>
          </p:cNvPr>
          <p:cNvSpPr txBox="1"/>
          <p:nvPr/>
        </p:nvSpPr>
        <p:spPr>
          <a:xfrm>
            <a:off x="2336800" y="6066972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テニスコート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2808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5_アリーナ1">
            <a:extLst>
              <a:ext uri="{FF2B5EF4-FFF2-40B4-BE49-F238E27FC236}">
                <a16:creationId xmlns:a16="http://schemas.microsoft.com/office/drawing/2014/main" id="{542129C4-2D91-C465-EEAB-880AB01D9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6_アクアウェルネスプール">
            <a:extLst>
              <a:ext uri="{FF2B5EF4-FFF2-40B4-BE49-F238E27FC236}">
                <a16:creationId xmlns:a16="http://schemas.microsoft.com/office/drawing/2014/main" id="{C649943A-7674-FC14-9737-20A9EBC88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7E596A-8C55-FB05-DC2F-2B7515007B0C}"/>
              </a:ext>
            </a:extLst>
          </p:cNvPr>
          <p:cNvSpPr txBox="1"/>
          <p:nvPr/>
        </p:nvSpPr>
        <p:spPr>
          <a:xfrm>
            <a:off x="2598058" y="362857"/>
            <a:ext cx="402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アクアウェルネスプール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8806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7_アリーナ3">
            <a:extLst>
              <a:ext uri="{FF2B5EF4-FFF2-40B4-BE49-F238E27FC236}">
                <a16:creationId xmlns:a16="http://schemas.microsoft.com/office/drawing/2014/main" id="{7C70862B-B8BE-A7E7-E2BE-41EC67E1F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BC7685-AEAF-1116-F895-DBB4F2969ECC}"/>
              </a:ext>
            </a:extLst>
          </p:cNvPr>
          <p:cNvSpPr txBox="1"/>
          <p:nvPr/>
        </p:nvSpPr>
        <p:spPr>
          <a:xfrm>
            <a:off x="2598058" y="3628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アリーナ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3550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2_ランニングコース">
            <a:extLst>
              <a:ext uri="{FF2B5EF4-FFF2-40B4-BE49-F238E27FC236}">
                <a16:creationId xmlns:a16="http://schemas.microsoft.com/office/drawing/2014/main" id="{01A45288-F3C2-64F1-447F-DFEC1F7E7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B2FA99-ACFA-FC94-7C59-29EC54D80823}"/>
              </a:ext>
            </a:extLst>
          </p:cNvPr>
          <p:cNvSpPr txBox="1"/>
          <p:nvPr/>
        </p:nvSpPr>
        <p:spPr>
          <a:xfrm>
            <a:off x="2017486" y="6081486"/>
            <a:ext cx="275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ランニングコース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5258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8_第2体育館1">
            <a:extLst>
              <a:ext uri="{FF2B5EF4-FFF2-40B4-BE49-F238E27FC236}">
                <a16:creationId xmlns:a16="http://schemas.microsoft.com/office/drawing/2014/main" id="{6CE66A17-4C54-8881-F981-CCCF33874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C2FCE2-426D-A132-1027-E660624A332A}"/>
              </a:ext>
            </a:extLst>
          </p:cNvPr>
          <p:cNvSpPr txBox="1"/>
          <p:nvPr/>
        </p:nvSpPr>
        <p:spPr>
          <a:xfrm>
            <a:off x="2598058" y="3628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第２体育館</a:t>
            </a:r>
          </a:p>
        </p:txBody>
      </p:sp>
    </p:spTree>
    <p:extLst>
      <p:ext uri="{BB962C8B-B14F-4D97-AF65-F5344CB8AC3E}">
        <p14:creationId xmlns:p14="http://schemas.microsoft.com/office/powerpoint/2010/main" val="3156105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9_第2体育館2">
            <a:extLst>
              <a:ext uri="{FF2B5EF4-FFF2-40B4-BE49-F238E27FC236}">
                <a16:creationId xmlns:a16="http://schemas.microsoft.com/office/drawing/2014/main" id="{FE4F9281-E81D-7058-3F1B-5282DB6F5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137F41-8458-668E-9F4B-0A84BED47A00}"/>
              </a:ext>
            </a:extLst>
          </p:cNvPr>
          <p:cNvSpPr txBox="1"/>
          <p:nvPr/>
        </p:nvSpPr>
        <p:spPr>
          <a:xfrm>
            <a:off x="1901372" y="6154057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第２体育館</a:t>
            </a:r>
          </a:p>
        </p:txBody>
      </p:sp>
    </p:spTree>
    <p:extLst>
      <p:ext uri="{BB962C8B-B14F-4D97-AF65-F5344CB8AC3E}">
        <p14:creationId xmlns:p14="http://schemas.microsoft.com/office/powerpoint/2010/main" val="2464539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0_第2体育館プール">
            <a:extLst>
              <a:ext uri="{FF2B5EF4-FFF2-40B4-BE49-F238E27FC236}">
                <a16:creationId xmlns:a16="http://schemas.microsoft.com/office/drawing/2014/main" id="{05807464-9A17-A273-041D-803277A8B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B0D5E6-0946-0A84-5F01-D60C848511CC}"/>
              </a:ext>
            </a:extLst>
          </p:cNvPr>
          <p:cNvSpPr txBox="1"/>
          <p:nvPr/>
        </p:nvSpPr>
        <p:spPr>
          <a:xfrm>
            <a:off x="1886858" y="5979886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室内プール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3715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1_第2体育館プール2">
            <a:extLst>
              <a:ext uri="{FF2B5EF4-FFF2-40B4-BE49-F238E27FC236}">
                <a16:creationId xmlns:a16="http://schemas.microsoft.com/office/drawing/2014/main" id="{1B72D53A-418B-ECAE-3F25-97F7617CA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1050AF-6A10-7CF2-B626-336E69FB25F1}"/>
              </a:ext>
            </a:extLst>
          </p:cNvPr>
          <p:cNvSpPr txBox="1"/>
          <p:nvPr/>
        </p:nvSpPr>
        <p:spPr>
          <a:xfrm>
            <a:off x="1886858" y="5979886"/>
            <a:ext cx="179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室内プール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5920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3_アリーナ5F入口">
            <a:extLst>
              <a:ext uri="{FF2B5EF4-FFF2-40B4-BE49-F238E27FC236}">
                <a16:creationId xmlns:a16="http://schemas.microsoft.com/office/drawing/2014/main" id="{959525AE-B38E-A56D-A859-A5CA08E7EE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2E4585-DACE-6E63-8439-FF8FE4536355}"/>
              </a:ext>
            </a:extLst>
          </p:cNvPr>
          <p:cNvSpPr txBox="1"/>
          <p:nvPr/>
        </p:nvSpPr>
        <p:spPr>
          <a:xfrm>
            <a:off x="2322285" y="362858"/>
            <a:ext cx="210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アリーナ５Ｆ</a:t>
            </a:r>
          </a:p>
        </p:txBody>
      </p:sp>
    </p:spTree>
    <p:extLst>
      <p:ext uri="{BB962C8B-B14F-4D97-AF65-F5344CB8AC3E}">
        <p14:creationId xmlns:p14="http://schemas.microsoft.com/office/powerpoint/2010/main" val="88366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3_正門より2">
            <a:extLst>
              <a:ext uri="{FF2B5EF4-FFF2-40B4-BE49-F238E27FC236}">
                <a16:creationId xmlns:a16="http://schemas.microsoft.com/office/drawing/2014/main" id="{E1360E67-EFA8-15E9-CD8D-B2B90F9C5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76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4_アリーナ5Fゼミ室">
            <a:extLst>
              <a:ext uri="{FF2B5EF4-FFF2-40B4-BE49-F238E27FC236}">
                <a16:creationId xmlns:a16="http://schemas.microsoft.com/office/drawing/2014/main" id="{AE3F9789-2EDF-F0A7-F57F-290A29AAB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2F6532-16D1-142E-78DE-332CBBEC61D3}"/>
              </a:ext>
            </a:extLst>
          </p:cNvPr>
          <p:cNvSpPr txBox="1"/>
          <p:nvPr/>
        </p:nvSpPr>
        <p:spPr>
          <a:xfrm>
            <a:off x="1799771" y="5747658"/>
            <a:ext cx="210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アリーナ５Ｆゼミ室</a:t>
            </a:r>
          </a:p>
        </p:txBody>
      </p:sp>
    </p:spTree>
    <p:extLst>
      <p:ext uri="{BB962C8B-B14F-4D97-AF65-F5344CB8AC3E}">
        <p14:creationId xmlns:p14="http://schemas.microsoft.com/office/powerpoint/2010/main" val="414156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5_アリーナ5F運動分析室">
            <a:extLst>
              <a:ext uri="{FF2B5EF4-FFF2-40B4-BE49-F238E27FC236}">
                <a16:creationId xmlns:a16="http://schemas.microsoft.com/office/drawing/2014/main" id="{79A427AA-A394-28FF-A635-F073FEF3C9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96AF81-DAF9-4211-7C17-B50C63D5299E}"/>
              </a:ext>
            </a:extLst>
          </p:cNvPr>
          <p:cNvSpPr txBox="1"/>
          <p:nvPr/>
        </p:nvSpPr>
        <p:spPr>
          <a:xfrm>
            <a:off x="2002971" y="5558973"/>
            <a:ext cx="210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アリーナ５Ｆ運動分析室</a:t>
            </a:r>
          </a:p>
        </p:txBody>
      </p:sp>
    </p:spTree>
    <p:extLst>
      <p:ext uri="{BB962C8B-B14F-4D97-AF65-F5344CB8AC3E}">
        <p14:creationId xmlns:p14="http://schemas.microsoft.com/office/powerpoint/2010/main" val="1217379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6_アリーナ5F体力測定室1">
            <a:extLst>
              <a:ext uri="{FF2B5EF4-FFF2-40B4-BE49-F238E27FC236}">
                <a16:creationId xmlns:a16="http://schemas.microsoft.com/office/drawing/2014/main" id="{ACC13E9C-DE36-A74F-B20D-D28191D17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EF955A-2B79-2955-567A-52078ECEDE00}"/>
              </a:ext>
            </a:extLst>
          </p:cNvPr>
          <p:cNvSpPr txBox="1"/>
          <p:nvPr/>
        </p:nvSpPr>
        <p:spPr>
          <a:xfrm>
            <a:off x="2090056" y="5558972"/>
            <a:ext cx="210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アリーナ５Ｆ体力測定室</a:t>
            </a:r>
          </a:p>
        </p:txBody>
      </p:sp>
    </p:spTree>
    <p:extLst>
      <p:ext uri="{BB962C8B-B14F-4D97-AF65-F5344CB8AC3E}">
        <p14:creationId xmlns:p14="http://schemas.microsoft.com/office/powerpoint/2010/main" val="526272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7_アリーナ5F体力測定室2">
            <a:extLst>
              <a:ext uri="{FF2B5EF4-FFF2-40B4-BE49-F238E27FC236}">
                <a16:creationId xmlns:a16="http://schemas.microsoft.com/office/drawing/2014/main" id="{738F11F5-904E-56C9-C161-E062C3808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E49BA0-EEB1-57A6-C34B-BEBAB3EB4709}"/>
              </a:ext>
            </a:extLst>
          </p:cNvPr>
          <p:cNvSpPr txBox="1"/>
          <p:nvPr/>
        </p:nvSpPr>
        <p:spPr>
          <a:xfrm>
            <a:off x="1727199" y="5747658"/>
            <a:ext cx="210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アリーナ５Ｆ体力測定室</a:t>
            </a:r>
          </a:p>
        </p:txBody>
      </p:sp>
    </p:spTree>
    <p:extLst>
      <p:ext uri="{BB962C8B-B14F-4D97-AF65-F5344CB8AC3E}">
        <p14:creationId xmlns:p14="http://schemas.microsoft.com/office/powerpoint/2010/main" val="1429936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8_アリーナ5F科学トレーニング実習室1">
            <a:extLst>
              <a:ext uri="{FF2B5EF4-FFF2-40B4-BE49-F238E27FC236}">
                <a16:creationId xmlns:a16="http://schemas.microsoft.com/office/drawing/2014/main" id="{C4B94020-23EB-4FC4-DAFA-97CEA905C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D33D8B-C766-09B9-72D8-3DA7D1789D99}"/>
              </a:ext>
            </a:extLst>
          </p:cNvPr>
          <p:cNvSpPr txBox="1"/>
          <p:nvPr/>
        </p:nvSpPr>
        <p:spPr>
          <a:xfrm>
            <a:off x="2322285" y="362858"/>
            <a:ext cx="283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アリーナ５Ｆ</a:t>
            </a:r>
            <a:endParaRPr kumimoji="1" lang="en-US" altLang="ja-JP" sz="2400" dirty="0"/>
          </a:p>
          <a:p>
            <a:r>
              <a:rPr kumimoji="1" lang="ja-JP" altLang="en-US" sz="2400" dirty="0"/>
              <a:t>科学トレーニング実習室</a:t>
            </a:r>
          </a:p>
        </p:txBody>
      </p:sp>
    </p:spTree>
    <p:extLst>
      <p:ext uri="{BB962C8B-B14F-4D97-AF65-F5344CB8AC3E}">
        <p14:creationId xmlns:p14="http://schemas.microsoft.com/office/powerpoint/2010/main" val="3779965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9_アリーナ5F科学トレーニング実習室2">
            <a:extLst>
              <a:ext uri="{FF2B5EF4-FFF2-40B4-BE49-F238E27FC236}">
                <a16:creationId xmlns:a16="http://schemas.microsoft.com/office/drawing/2014/main" id="{3208E3B3-1493-DE41-C841-A12DDF039E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F72330-2285-0B22-2DC1-2BCCC125C974}"/>
              </a:ext>
            </a:extLst>
          </p:cNvPr>
          <p:cNvSpPr txBox="1"/>
          <p:nvPr/>
        </p:nvSpPr>
        <p:spPr>
          <a:xfrm>
            <a:off x="8004627" y="4325258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アリーナ５Ｆ</a:t>
            </a:r>
            <a:endParaRPr kumimoji="1" lang="en-US" altLang="ja-JP" sz="2400" dirty="0"/>
          </a:p>
          <a:p>
            <a:r>
              <a:rPr lang="ja-JP" altLang="en-US" sz="2400" dirty="0"/>
              <a:t>科学トレーニング実習室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84283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40_アリーナ屋上テニスコート3">
            <a:extLst>
              <a:ext uri="{FF2B5EF4-FFF2-40B4-BE49-F238E27FC236}">
                <a16:creationId xmlns:a16="http://schemas.microsoft.com/office/drawing/2014/main" id="{B16AE041-4875-71F6-96D2-3BA6CC864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CA6830-32A3-1EF9-7C33-D2B8989F5122}"/>
              </a:ext>
            </a:extLst>
          </p:cNvPr>
          <p:cNvSpPr txBox="1"/>
          <p:nvPr/>
        </p:nvSpPr>
        <p:spPr>
          <a:xfrm>
            <a:off x="2119085" y="5657671"/>
            <a:ext cx="210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アリーナ</a:t>
            </a:r>
            <a:endParaRPr kumimoji="1" lang="en-US" altLang="ja-JP" sz="2400" dirty="0"/>
          </a:p>
          <a:p>
            <a:r>
              <a:rPr lang="ja-JP" altLang="en-US" sz="2400" dirty="0"/>
              <a:t>屋上テニスコート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852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4_３号館0">
            <a:extLst>
              <a:ext uri="{FF2B5EF4-FFF2-40B4-BE49-F238E27FC236}">
                <a16:creationId xmlns:a16="http://schemas.microsoft.com/office/drawing/2014/main" id="{C7629E69-0A59-1AEB-5793-6FB2114440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CCB950-F3B6-892A-AC74-B0DBBD2EA761}"/>
              </a:ext>
            </a:extLst>
          </p:cNvPr>
          <p:cNvSpPr txBox="1"/>
          <p:nvPr/>
        </p:nvSpPr>
        <p:spPr>
          <a:xfrm>
            <a:off x="2598058" y="362857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3</a:t>
            </a:r>
            <a:r>
              <a:rPr kumimoji="1" lang="ja-JP" altLang="en-US" sz="2400" dirty="0">
                <a:solidFill>
                  <a:schemeClr val="bg1"/>
                </a:solidFill>
              </a:rPr>
              <a:t>号館</a:t>
            </a:r>
          </a:p>
        </p:txBody>
      </p:sp>
    </p:spTree>
    <p:extLst>
      <p:ext uri="{BB962C8B-B14F-4D97-AF65-F5344CB8AC3E}">
        <p14:creationId xmlns:p14="http://schemas.microsoft.com/office/powerpoint/2010/main" val="297064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４号館1F社会科教室">
            <a:extLst>
              <a:ext uri="{FF2B5EF4-FFF2-40B4-BE49-F238E27FC236}">
                <a16:creationId xmlns:a16="http://schemas.microsoft.com/office/drawing/2014/main" id="{48EF84B3-F50D-E485-7CC7-13BB2B220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7AE341-378E-90D1-5835-134DC21170FD}"/>
              </a:ext>
            </a:extLst>
          </p:cNvPr>
          <p:cNvSpPr txBox="1"/>
          <p:nvPr/>
        </p:nvSpPr>
        <p:spPr>
          <a:xfrm>
            <a:off x="2598058" y="362857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4</a:t>
            </a:r>
            <a:r>
              <a:rPr lang="ja-JP" altLang="en-US" sz="2400" dirty="0"/>
              <a:t>号館</a:t>
            </a:r>
            <a:r>
              <a:rPr lang="en-US" altLang="ja-JP" sz="2400" dirty="0"/>
              <a:t>1</a:t>
            </a:r>
            <a:r>
              <a:rPr lang="ja-JP" altLang="en-US" sz="2400" dirty="0"/>
              <a:t>階社会科教室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069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４号館2FLL教室">
            <a:extLst>
              <a:ext uri="{FF2B5EF4-FFF2-40B4-BE49-F238E27FC236}">
                <a16:creationId xmlns:a16="http://schemas.microsoft.com/office/drawing/2014/main" id="{5E7406AF-32BE-E06E-4F4A-6DB42F8C6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8D6A63-4DE9-009F-F8C8-9AAB8E828600}"/>
              </a:ext>
            </a:extLst>
          </p:cNvPr>
          <p:cNvSpPr txBox="1"/>
          <p:nvPr/>
        </p:nvSpPr>
        <p:spPr>
          <a:xfrm>
            <a:off x="2598058" y="362857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4</a:t>
            </a:r>
            <a:r>
              <a:rPr lang="ja-JP" altLang="en-US" sz="2400" dirty="0"/>
              <a:t>号館２階ＬＬ教室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972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４号館3F視聴覚教室">
            <a:extLst>
              <a:ext uri="{FF2B5EF4-FFF2-40B4-BE49-F238E27FC236}">
                <a16:creationId xmlns:a16="http://schemas.microsoft.com/office/drawing/2014/main" id="{E32C26DF-3266-CA91-9CB6-9706567626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165A5-A187-C1DE-BFA6-DA5B2C76E7A9}"/>
              </a:ext>
            </a:extLst>
          </p:cNvPr>
          <p:cNvSpPr txBox="1"/>
          <p:nvPr/>
        </p:nvSpPr>
        <p:spPr>
          <a:xfrm>
            <a:off x="2598058" y="362857"/>
            <a:ext cx="319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4</a:t>
            </a:r>
            <a:r>
              <a:rPr lang="ja-JP" altLang="en-US" sz="2400" dirty="0"/>
              <a:t>号館３階視聴覚教室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741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5_３号館廊下">
            <a:extLst>
              <a:ext uri="{FF2B5EF4-FFF2-40B4-BE49-F238E27FC236}">
                <a16:creationId xmlns:a16="http://schemas.microsoft.com/office/drawing/2014/main" id="{EB193106-10FD-D1B4-2A64-05192B8194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4CE4BF-D41B-5EA4-F849-BBE552F668E7}"/>
              </a:ext>
            </a:extLst>
          </p:cNvPr>
          <p:cNvSpPr txBox="1"/>
          <p:nvPr/>
        </p:nvSpPr>
        <p:spPr>
          <a:xfrm>
            <a:off x="2598058" y="362857"/>
            <a:ext cx="297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３号館２階廊下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036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ワイド画面</PresentationFormat>
  <Paragraphs>49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0" baseType="lpstr">
      <vt:lpstr>游ゴシック</vt:lpstr>
      <vt:lpstr>游ゴシック Light</vt:lpstr>
      <vt:lpstr>Arial</vt:lpstr>
      <vt:lpstr>Office テーマ</vt:lpstr>
      <vt:lpstr>桜高めぐり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フォト アルバム</dc:title>
  <dc:creator>西田喜幸</dc:creator>
  <cp:lastModifiedBy>T-NishidaYosh</cp:lastModifiedBy>
  <cp:revision>4</cp:revision>
  <dcterms:created xsi:type="dcterms:W3CDTF">2022-08-24T06:03:49Z</dcterms:created>
  <dcterms:modified xsi:type="dcterms:W3CDTF">2022-09-15T09:38:25Z</dcterms:modified>
</cp:coreProperties>
</file>