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12192000" cy="6858000"/>
  <p:notesSz cx="6858000" cy="9144000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8C6C-FF92-4E03-9487-82A0283A5562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E27-2B7A-4BDE-BB46-FBCEF3D554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72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8C6C-FF92-4E03-9487-82A0283A5562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E27-2B7A-4BDE-BB46-FBCEF3D554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13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8C6C-FF92-4E03-9487-82A0283A5562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E27-2B7A-4BDE-BB46-FBCEF3D554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133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8C6C-FF92-4E03-9487-82A0283A5562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E27-2B7A-4BDE-BB46-FBCEF3D554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26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8C6C-FF92-4E03-9487-82A0283A5562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E27-2B7A-4BDE-BB46-FBCEF3D554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69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8C6C-FF92-4E03-9487-82A0283A5562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E27-2B7A-4BDE-BB46-FBCEF3D554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20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8C6C-FF92-4E03-9487-82A0283A5562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E27-2B7A-4BDE-BB46-FBCEF3D554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37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8C6C-FF92-4E03-9487-82A0283A5562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E27-2B7A-4BDE-BB46-FBCEF3D554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98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8C6C-FF92-4E03-9487-82A0283A5562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E27-2B7A-4BDE-BB46-FBCEF3D554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15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8C6C-FF92-4E03-9487-82A0283A5562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E27-2B7A-4BDE-BB46-FBCEF3D554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26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8C6C-FF92-4E03-9487-82A0283A5562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E27-2B7A-4BDE-BB46-FBCEF3D554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41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F8C6C-FF92-4E03-9487-82A0283A5562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FAE27-2B7A-4BDE-BB46-FBCEF3D554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78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439783"/>
            <a:ext cx="9144000" cy="2387600"/>
          </a:xfr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r>
              <a:rPr lang="ja-JP" altLang="en-US" sz="8000" b="1" dirty="0" smtClean="0">
                <a:solidFill>
                  <a:srgbClr val="FF33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桜高祭体育の部</a:t>
            </a:r>
            <a:endParaRPr lang="ja-JP" altLang="en-US" sz="8000" b="1" dirty="0">
              <a:solidFill>
                <a:srgbClr val="FF339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scene3d>
            <a:camera prst="orthographicFront"/>
            <a:lightRig rig="threePt" dir="t"/>
          </a:scene3d>
          <a:sp3d>
            <a:bevelT h="38100"/>
          </a:sp3d>
        </p:spPr>
        <p:txBody>
          <a:bodyPr>
            <a:normAutofit/>
          </a:bodyPr>
          <a:lstStyle/>
          <a:p>
            <a:r>
              <a:rPr lang="ja-JP" altLang="en-US" sz="6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１年男子団体演技</a:t>
            </a:r>
            <a:endParaRPr lang="ja-JP" altLang="en-US" sz="60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230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99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41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6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75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71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39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9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51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9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59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03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78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7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56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30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65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42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07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7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19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55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22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8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29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79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8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35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45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33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8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70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12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8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066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8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26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8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72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9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51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9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65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363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9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51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9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400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9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686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9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184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9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129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9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202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9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72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080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0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475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8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046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651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014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580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040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924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527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918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021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537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409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219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282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0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2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60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8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04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ワイド画面</PresentationFormat>
  <Paragraphs>2</Paragraphs>
  <Slides>62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62</vt:i4>
      </vt:variant>
    </vt:vector>
  </HeadingPairs>
  <TitlesOfParts>
    <vt:vector size="67" baseType="lpstr">
      <vt:lpstr>BIZ UDPゴシック</vt:lpstr>
      <vt:lpstr>游ゴシック</vt:lpstr>
      <vt:lpstr>游ゴシック Light</vt:lpstr>
      <vt:lpstr>Arial</vt:lpstr>
      <vt:lpstr>Office テーマ</vt:lpstr>
      <vt:lpstr>桜高祭体育の部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桜高祭体育の部</dc:title>
  <dc:creator>T-NishidaYosh</dc:creator>
  <cp:lastModifiedBy>T-NishidaYosh</cp:lastModifiedBy>
  <cp:revision>1</cp:revision>
  <dcterms:created xsi:type="dcterms:W3CDTF">2022-10-01T05:54:31Z</dcterms:created>
  <dcterms:modified xsi:type="dcterms:W3CDTF">2022-10-01T05:54:47Z</dcterms:modified>
</cp:coreProperties>
</file>