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08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34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35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15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61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74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1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88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84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1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7F551-3352-4CFC-B896-28D1D90DEF4D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BD2B-3283-4315-974F-4F5F59E94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862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R05_</a:t>
            </a:r>
            <a:r>
              <a:rPr lang="ja-JP" altLang="en-US" dirty="0" smtClean="0"/>
              <a:t>大阪府高等学校</a:t>
            </a:r>
            <a:br>
              <a:rPr lang="ja-JP" altLang="en-US" dirty="0" smtClean="0"/>
            </a:br>
            <a:r>
              <a:rPr lang="ja-JP" altLang="en-US" dirty="0" smtClean="0"/>
              <a:t>美術・工芸展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令和５年８月２日（水）～８月６日（日）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34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6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6-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3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6-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6611" y="85725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7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7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2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7-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7-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4430" y="857250"/>
            <a:ext cx="6858002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6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8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27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8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86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8-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192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0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57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8-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9014" y="85725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09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8-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8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4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3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1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5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6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5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080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4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5-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8955" y="85725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1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5-6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9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ワイド画面</PresentationFormat>
  <Paragraphs>2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游ゴシック</vt:lpstr>
      <vt:lpstr>游ゴシック Light</vt:lpstr>
      <vt:lpstr>Arial</vt:lpstr>
      <vt:lpstr>Office テーマ</vt:lpstr>
      <vt:lpstr>R05_大阪府高等学校 美術・工芸展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R05_大阪府高等学校 美術・工芸展</dc:title>
  <dc:creator>T-NishidaYosh</dc:creator>
  <cp:lastModifiedBy>T-NishidaYosh</cp:lastModifiedBy>
  <cp:revision>1</cp:revision>
  <dcterms:created xsi:type="dcterms:W3CDTF">2023-08-30T00:05:32Z</dcterms:created>
  <dcterms:modified xsi:type="dcterms:W3CDTF">2023-08-30T00:06:21Z</dcterms:modified>
</cp:coreProperties>
</file>