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</p:sldIdLst>
  <p:sldSz cx="12192000" cy="6858000"/>
  <p:notesSz cx="6858000" cy="9144000"/>
  <p:photoAlbum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DB74-1D3D-45CE-83F6-B3C46C7C934A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1B7F-58A9-4C77-8888-887723DEE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5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DB74-1D3D-45CE-83F6-B3C46C7C934A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1B7F-58A9-4C77-8888-887723DEE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888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DB74-1D3D-45CE-83F6-B3C46C7C934A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1B7F-58A9-4C77-8888-887723DEE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24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DB74-1D3D-45CE-83F6-B3C46C7C934A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1B7F-58A9-4C77-8888-887723DEE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49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DB74-1D3D-45CE-83F6-B3C46C7C934A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1B7F-58A9-4C77-8888-887723DEE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67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DB74-1D3D-45CE-83F6-B3C46C7C934A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1B7F-58A9-4C77-8888-887723DEE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03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DB74-1D3D-45CE-83F6-B3C46C7C934A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1B7F-58A9-4C77-8888-887723DEE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30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DB74-1D3D-45CE-83F6-B3C46C7C934A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1B7F-58A9-4C77-8888-887723DEE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969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DB74-1D3D-45CE-83F6-B3C46C7C934A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1B7F-58A9-4C77-8888-887723DEE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42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DB74-1D3D-45CE-83F6-B3C46C7C934A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1B7F-58A9-4C77-8888-887723DEE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92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DB74-1D3D-45CE-83F6-B3C46C7C934A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1B7F-58A9-4C77-8888-887723DEE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01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9DB74-1D3D-45CE-83F6-B3C46C7C934A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41B7F-58A9-4C77-8888-887723DEE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222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R04</a:t>
            </a:r>
            <a:r>
              <a:rPr lang="ja-JP" altLang="en-US" dirty="0" smtClean="0"/>
              <a:t>桜高祭文化の部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第１部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7391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08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5097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3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9493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3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9112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3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8654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3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6425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3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4751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3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1786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3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4593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3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1404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3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4294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3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65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0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8424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3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2974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36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00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08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96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09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41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09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15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09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93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09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03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09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91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50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47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0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07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72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73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48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48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6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44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02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5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11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0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0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4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2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34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79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73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32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12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01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75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33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60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06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158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400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6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87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6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747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6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652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94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7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423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7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39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8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481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8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174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64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0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24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8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811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9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056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9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643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9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633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1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154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121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193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905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852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57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07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855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58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184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944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002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518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297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216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611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949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6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07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962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799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274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647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6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161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6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964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6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360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089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726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7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784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8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8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07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349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8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050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8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153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8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458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9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730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9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472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29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644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3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5892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3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2081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3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815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3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8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08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7232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3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533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3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4093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3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868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3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1174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3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359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3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2618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3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9375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3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6845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3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9568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23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55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ワイド画面</PresentationFormat>
  <Paragraphs>1</Paragraphs>
  <Slides>111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111</vt:i4>
      </vt:variant>
    </vt:vector>
  </HeadingPairs>
  <TitlesOfParts>
    <vt:vector size="115" baseType="lpstr">
      <vt:lpstr>游ゴシック</vt:lpstr>
      <vt:lpstr>游ゴシック Light</vt:lpstr>
      <vt:lpstr>Arial</vt:lpstr>
      <vt:lpstr>Office テーマ</vt:lpstr>
      <vt:lpstr>R04桜高祭文化の部 第１部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R04桜高祭文化の部 第１部</dc:title>
  <dc:creator>T-NishidaYosh</dc:creator>
  <cp:lastModifiedBy>T-NishidaYosh</cp:lastModifiedBy>
  <cp:revision>1</cp:revision>
  <dcterms:created xsi:type="dcterms:W3CDTF">2022-09-28T22:12:03Z</dcterms:created>
  <dcterms:modified xsi:type="dcterms:W3CDTF">2022-09-28T22:12:43Z</dcterms:modified>
</cp:coreProperties>
</file>