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72" r:id="rId2"/>
    <p:sldId id="4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474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475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47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477" r:id="rId137"/>
    <p:sldId id="387" r:id="rId138"/>
    <p:sldId id="388" r:id="rId139"/>
    <p:sldId id="389" r:id="rId140"/>
    <p:sldId id="390" r:id="rId141"/>
    <p:sldId id="391" r:id="rId142"/>
    <p:sldId id="392" r:id="rId143"/>
    <p:sldId id="393" r:id="rId144"/>
    <p:sldId id="394" r:id="rId145"/>
    <p:sldId id="395" r:id="rId146"/>
    <p:sldId id="396" r:id="rId147"/>
    <p:sldId id="397" r:id="rId148"/>
    <p:sldId id="398" r:id="rId149"/>
    <p:sldId id="399" r:id="rId150"/>
    <p:sldId id="400" r:id="rId151"/>
    <p:sldId id="401" r:id="rId152"/>
    <p:sldId id="402" r:id="rId153"/>
    <p:sldId id="403" r:id="rId154"/>
    <p:sldId id="404" r:id="rId155"/>
    <p:sldId id="405" r:id="rId156"/>
    <p:sldId id="406" r:id="rId157"/>
    <p:sldId id="407" r:id="rId158"/>
    <p:sldId id="408" r:id="rId159"/>
    <p:sldId id="409" r:id="rId160"/>
    <p:sldId id="410" r:id="rId161"/>
    <p:sldId id="411" r:id="rId162"/>
    <p:sldId id="412" r:id="rId163"/>
    <p:sldId id="413" r:id="rId164"/>
    <p:sldId id="414" r:id="rId165"/>
    <p:sldId id="415" r:id="rId166"/>
    <p:sldId id="416" r:id="rId167"/>
    <p:sldId id="417" r:id="rId168"/>
    <p:sldId id="478" r:id="rId169"/>
    <p:sldId id="418" r:id="rId170"/>
    <p:sldId id="419" r:id="rId171"/>
    <p:sldId id="420" r:id="rId172"/>
    <p:sldId id="421" r:id="rId173"/>
    <p:sldId id="422" r:id="rId174"/>
    <p:sldId id="423" r:id="rId175"/>
    <p:sldId id="424" r:id="rId176"/>
    <p:sldId id="425" r:id="rId177"/>
    <p:sldId id="426" r:id="rId178"/>
    <p:sldId id="427" r:id="rId179"/>
    <p:sldId id="428" r:id="rId180"/>
    <p:sldId id="429" r:id="rId181"/>
    <p:sldId id="430" r:id="rId182"/>
    <p:sldId id="431" r:id="rId183"/>
    <p:sldId id="432" r:id="rId184"/>
    <p:sldId id="433" r:id="rId185"/>
    <p:sldId id="434" r:id="rId186"/>
    <p:sldId id="435" r:id="rId187"/>
    <p:sldId id="436" r:id="rId188"/>
    <p:sldId id="437" r:id="rId189"/>
    <p:sldId id="438" r:id="rId190"/>
    <p:sldId id="439" r:id="rId191"/>
    <p:sldId id="440" r:id="rId192"/>
    <p:sldId id="479" r:id="rId193"/>
    <p:sldId id="441" r:id="rId194"/>
    <p:sldId id="442" r:id="rId195"/>
    <p:sldId id="443" r:id="rId196"/>
    <p:sldId id="444" r:id="rId197"/>
    <p:sldId id="445" r:id="rId198"/>
    <p:sldId id="446" r:id="rId199"/>
    <p:sldId id="447" r:id="rId200"/>
    <p:sldId id="448" r:id="rId201"/>
    <p:sldId id="449" r:id="rId202"/>
    <p:sldId id="450" r:id="rId203"/>
    <p:sldId id="451" r:id="rId204"/>
    <p:sldId id="452" r:id="rId205"/>
    <p:sldId id="453" r:id="rId206"/>
    <p:sldId id="454" r:id="rId207"/>
    <p:sldId id="455" r:id="rId208"/>
    <p:sldId id="456" r:id="rId209"/>
    <p:sldId id="457" r:id="rId210"/>
    <p:sldId id="458" r:id="rId211"/>
    <p:sldId id="459" r:id="rId212"/>
    <p:sldId id="460" r:id="rId213"/>
    <p:sldId id="461" r:id="rId214"/>
    <p:sldId id="462" r:id="rId215"/>
    <p:sldId id="463" r:id="rId216"/>
    <p:sldId id="464" r:id="rId217"/>
    <p:sldId id="465" r:id="rId218"/>
    <p:sldId id="466" r:id="rId219"/>
    <p:sldId id="467" r:id="rId220"/>
    <p:sldId id="468" r:id="rId221"/>
    <p:sldId id="469" r:id="rId222"/>
    <p:sldId id="470" r:id="rId223"/>
    <p:sldId id="471" r:id="rId224"/>
  </p:sldIdLst>
  <p:sldSz cx="12192000" cy="6858000"/>
  <p:notesSz cx="6858000" cy="9144000"/>
  <p:photoAlbum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tableStyles" Target="tableStyle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92FDA-0AF4-42A1-A40E-EDA737D543C0}" type="datetimeFigureOut">
              <a:rPr kumimoji="1" lang="ja-JP" altLang="en-US" smtClean="0"/>
              <a:t>2022/10/1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6E69-B155-410C-878B-4816A89B00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0328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92FDA-0AF4-42A1-A40E-EDA737D543C0}" type="datetimeFigureOut">
              <a:rPr kumimoji="1" lang="ja-JP" altLang="en-US" smtClean="0"/>
              <a:t>2022/10/1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6E69-B155-410C-878B-4816A89B00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4690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92FDA-0AF4-42A1-A40E-EDA737D543C0}" type="datetimeFigureOut">
              <a:rPr kumimoji="1" lang="ja-JP" altLang="en-US" smtClean="0"/>
              <a:t>2022/10/1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6E69-B155-410C-878B-4816A89B00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5914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92FDA-0AF4-42A1-A40E-EDA737D543C0}" type="datetimeFigureOut">
              <a:rPr kumimoji="1" lang="ja-JP" altLang="en-US" smtClean="0"/>
              <a:t>2022/10/1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6E69-B155-410C-878B-4816A89B00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1833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92FDA-0AF4-42A1-A40E-EDA737D543C0}" type="datetimeFigureOut">
              <a:rPr kumimoji="1" lang="ja-JP" altLang="en-US" smtClean="0"/>
              <a:t>2022/10/1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6E69-B155-410C-878B-4816A89B00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0631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92FDA-0AF4-42A1-A40E-EDA737D543C0}" type="datetimeFigureOut">
              <a:rPr kumimoji="1" lang="ja-JP" altLang="en-US" smtClean="0"/>
              <a:t>2022/10/1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6E69-B155-410C-878B-4816A89B00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0191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92FDA-0AF4-42A1-A40E-EDA737D543C0}" type="datetimeFigureOut">
              <a:rPr kumimoji="1" lang="ja-JP" altLang="en-US" smtClean="0"/>
              <a:t>2022/10/1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6E69-B155-410C-878B-4816A89B00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7752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92FDA-0AF4-42A1-A40E-EDA737D543C0}" type="datetimeFigureOut">
              <a:rPr kumimoji="1" lang="ja-JP" altLang="en-US" smtClean="0"/>
              <a:t>2022/10/1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6E69-B155-410C-878B-4816A89B00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6765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92FDA-0AF4-42A1-A40E-EDA737D543C0}" type="datetimeFigureOut">
              <a:rPr kumimoji="1" lang="ja-JP" altLang="en-US" smtClean="0"/>
              <a:t>2022/10/1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6E69-B155-410C-878B-4816A89B00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9577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92FDA-0AF4-42A1-A40E-EDA737D543C0}" type="datetimeFigureOut">
              <a:rPr kumimoji="1" lang="ja-JP" altLang="en-US" smtClean="0"/>
              <a:t>2022/10/1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6E69-B155-410C-878B-4816A89B00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2808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92FDA-0AF4-42A1-A40E-EDA737D543C0}" type="datetimeFigureOut">
              <a:rPr kumimoji="1" lang="ja-JP" altLang="en-US" smtClean="0"/>
              <a:t>2022/10/1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6E69-B155-410C-878B-4816A89B00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033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92FDA-0AF4-42A1-A40E-EDA737D543C0}" type="datetimeFigureOut">
              <a:rPr kumimoji="1" lang="ja-JP" altLang="en-US" smtClean="0"/>
              <a:t>2022/10/1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66E69-B155-410C-878B-4816A89B00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09738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439783"/>
            <a:ext cx="9144000" cy="2387600"/>
          </a:xfr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</p:spPr>
        <p:txBody>
          <a:bodyPr>
            <a:normAutofit/>
          </a:bodyPr>
          <a:lstStyle/>
          <a:p>
            <a:r>
              <a:rPr lang="ja-JP" altLang="en-US" sz="8000" b="1" dirty="0" smtClean="0">
                <a:solidFill>
                  <a:srgbClr val="FF3399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桜高祭体育の部</a:t>
            </a:r>
            <a:endParaRPr lang="ja-JP" altLang="en-US" sz="8000" b="1" dirty="0">
              <a:solidFill>
                <a:srgbClr val="FF3399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scene3d>
            <a:camera prst="orthographicFront"/>
            <a:lightRig rig="threePt" dir="t"/>
          </a:scene3d>
          <a:sp3d>
            <a:bevelT h="38100"/>
          </a:sp3d>
        </p:spPr>
        <p:txBody>
          <a:bodyPr>
            <a:normAutofit/>
          </a:bodyPr>
          <a:lstStyle/>
          <a:p>
            <a:r>
              <a:rPr lang="ja-JP" altLang="en-US" sz="60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応援合戦</a:t>
            </a:r>
            <a:endParaRPr lang="ja-JP" altLang="en-US" sz="60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0258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1839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9174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677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3126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1087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2062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120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G</a:t>
            </a:r>
            <a:r>
              <a:rPr kumimoji="1" lang="ja-JP" altLang="en-US" sz="12000" b="1" dirty="0" smtClean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団</a:t>
            </a:r>
            <a:endParaRPr kumimoji="1" lang="ja-JP" altLang="en-US" sz="12000" b="1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224940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0065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1797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5596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05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2423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132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1019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495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9759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7344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1301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097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4425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8310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94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9146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9608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5500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5615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2651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7043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2646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2665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5294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8049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49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9321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5246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5398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2149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6322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5161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6456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12000" b="1" dirty="0">
                <a:solidFill>
                  <a:srgbClr val="7030A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E</a:t>
            </a:r>
            <a:r>
              <a:rPr kumimoji="1" lang="ja-JP" altLang="en-US" sz="12000" b="1" dirty="0" smtClean="0">
                <a:solidFill>
                  <a:srgbClr val="7030A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団</a:t>
            </a:r>
            <a:endParaRPr kumimoji="1" lang="ja-JP" altLang="en-US" sz="12000" b="1" dirty="0">
              <a:solidFill>
                <a:srgbClr val="7030A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839902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4279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8217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08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2718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4567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01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1916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2345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1204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3054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5410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1781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1447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18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2090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4977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8360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2961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8186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5421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4683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4663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4853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5089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91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909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203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2505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3279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9574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4516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6263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2094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9795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12000" b="1" dirty="0">
                <a:solidFill>
                  <a:srgbClr val="33CC33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F</a:t>
            </a:r>
            <a:r>
              <a:rPr kumimoji="1" lang="ja-JP" altLang="en-US" sz="12000" b="1" dirty="0" smtClean="0">
                <a:solidFill>
                  <a:srgbClr val="33CC33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団</a:t>
            </a:r>
            <a:endParaRPr kumimoji="1" lang="ja-JP" altLang="en-US" sz="12000" b="1" dirty="0">
              <a:solidFill>
                <a:srgbClr val="33CC33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694958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1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8087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9602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9374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2188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40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7228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6979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56201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3590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321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15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7223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6965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5739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9587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5973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6313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95743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9101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4207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0972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10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1170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7088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4692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12000" b="1" dirty="0">
                <a:solidFill>
                  <a:srgbClr val="FF99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D</a:t>
            </a:r>
            <a:r>
              <a:rPr kumimoji="1" lang="ja-JP" altLang="en-US" sz="12000" b="1" dirty="0" smtClean="0">
                <a:solidFill>
                  <a:srgbClr val="FF99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団</a:t>
            </a:r>
            <a:endParaRPr kumimoji="1" lang="ja-JP" altLang="en-US" sz="12000" b="1" dirty="0">
              <a:solidFill>
                <a:srgbClr val="FF99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8613577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9252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05548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16960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3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92981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75748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94920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82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12000" b="1" dirty="0">
                <a:solidFill>
                  <a:srgbClr val="FF99CC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C</a:t>
            </a:r>
            <a:r>
              <a:rPr kumimoji="1" lang="ja-JP" altLang="en-US" sz="12000" b="1" dirty="0" smtClean="0">
                <a:solidFill>
                  <a:srgbClr val="FF99CC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団</a:t>
            </a:r>
            <a:endParaRPr kumimoji="1" lang="ja-JP" altLang="en-US" sz="12000" b="1" dirty="0">
              <a:solidFill>
                <a:srgbClr val="FF99CC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3153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24699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6033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23951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63142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51837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9703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58012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45699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9192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17439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7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69206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03478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59339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374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34972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55848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5678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00299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52314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22270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42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42162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14374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18524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67546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4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02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9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73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16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2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93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34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17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02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09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91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95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93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50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27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857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12000" b="1" dirty="0" smtClean="0">
                <a:solidFill>
                  <a:srgbClr val="FFFF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A</a:t>
            </a:r>
            <a:r>
              <a:rPr kumimoji="1" lang="ja-JP" altLang="en-US" sz="12000" b="1" dirty="0" smtClean="0">
                <a:solidFill>
                  <a:srgbClr val="FFFF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団</a:t>
            </a:r>
            <a:endParaRPr kumimoji="1" lang="ja-JP" altLang="en-US" sz="12000" b="1" dirty="0">
              <a:solidFill>
                <a:srgbClr val="FFFF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4029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28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46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438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039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538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15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657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5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991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403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151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260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90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411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623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880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925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85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337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966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841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160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402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02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987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032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008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408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309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821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847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284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230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006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31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542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500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083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675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147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12000" b="1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B</a:t>
            </a:r>
            <a:r>
              <a:rPr kumimoji="1" lang="ja-JP" altLang="en-US" sz="12000" b="1" dirty="0" smtClean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団</a:t>
            </a:r>
            <a:endParaRPr kumimoji="1" lang="ja-JP" altLang="en-US" sz="12000" b="1" dirty="0">
              <a:solidFill>
                <a:srgbClr val="0070C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43573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609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22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876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879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75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776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142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929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298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69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577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554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529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357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634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42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0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9920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442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525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875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0366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3667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1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5867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5878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1496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595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32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23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21</Words>
  <Application>Microsoft Office PowerPoint</Application>
  <PresentationFormat>ワイド画面</PresentationFormat>
  <Paragraphs>9</Paragraphs>
  <Slides>223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223</vt:i4>
      </vt:variant>
    </vt:vector>
  </HeadingPairs>
  <TitlesOfParts>
    <vt:vector size="229" baseType="lpstr">
      <vt:lpstr>BIZ UDPゴシック</vt:lpstr>
      <vt:lpstr>UD デジタル 教科書体 NK-B</vt:lpstr>
      <vt:lpstr>游ゴシック</vt:lpstr>
      <vt:lpstr>游ゴシック Light</vt:lpstr>
      <vt:lpstr>Arial</vt:lpstr>
      <vt:lpstr>Office テーマ</vt:lpstr>
      <vt:lpstr>桜高祭体育の部</vt:lpstr>
      <vt:lpstr>C団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A団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B団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G団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E団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F団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D団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桜高祭体育の部</dc:title>
  <dc:creator>T-NishidaYosh</dc:creator>
  <cp:lastModifiedBy>T-NishidaYosh</cp:lastModifiedBy>
  <cp:revision>2</cp:revision>
  <dcterms:created xsi:type="dcterms:W3CDTF">2022-10-01T05:58:57Z</dcterms:created>
  <dcterms:modified xsi:type="dcterms:W3CDTF">2022-10-01T06:20:46Z</dcterms:modified>
</cp:coreProperties>
</file>