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A1B0-2B3D-4592-BB7D-E140B7C8E13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FC4E-8ADD-4926-B372-BE7ABF74F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65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A1B0-2B3D-4592-BB7D-E140B7C8E13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FC4E-8ADD-4926-B372-BE7ABF74F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19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A1B0-2B3D-4592-BB7D-E140B7C8E13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FC4E-8ADD-4926-B372-BE7ABF74F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90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A1B0-2B3D-4592-BB7D-E140B7C8E13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FC4E-8ADD-4926-B372-BE7ABF74F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A1B0-2B3D-4592-BB7D-E140B7C8E13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FC4E-8ADD-4926-B372-BE7ABF74F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36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A1B0-2B3D-4592-BB7D-E140B7C8E13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FC4E-8ADD-4926-B372-BE7ABF74F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93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A1B0-2B3D-4592-BB7D-E140B7C8E13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FC4E-8ADD-4926-B372-BE7ABF74F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77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A1B0-2B3D-4592-BB7D-E140B7C8E13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FC4E-8ADD-4926-B372-BE7ABF74F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59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A1B0-2B3D-4592-BB7D-E140B7C8E13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FC4E-8ADD-4926-B372-BE7ABF74F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11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A1B0-2B3D-4592-BB7D-E140B7C8E13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FC4E-8ADD-4926-B372-BE7ABF74F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96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A1B0-2B3D-4592-BB7D-E140B7C8E13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FC4E-8ADD-4926-B372-BE7ABF74F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27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A1B0-2B3D-4592-BB7D-E140B7C8E13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FC4E-8ADD-4926-B372-BE7ABF74F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296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439783"/>
            <a:ext cx="9144000" cy="2387600"/>
          </a:xfr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ja-JP" altLang="en-US" sz="8000" b="1" dirty="0" smtClean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桜高祭体育の部</a:t>
            </a:r>
            <a:endParaRPr lang="ja-JP" altLang="en-US" sz="8000" b="1" dirty="0">
              <a:solidFill>
                <a:srgbClr val="FF33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scene3d>
            <a:camera prst="orthographicFront"/>
            <a:lightRig rig="threePt" dir="t"/>
          </a:scene3d>
          <a:sp3d>
            <a:bevelT h="38100"/>
          </a:sp3d>
        </p:spPr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クラブ対抗リレー</a:t>
            </a:r>
            <a:endParaRPr lang="ja-JP" altLang="en-US" sz="6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93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3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1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2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0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2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6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3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3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81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3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34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19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34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17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94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19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67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3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31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13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83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27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89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5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4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76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14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16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2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62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4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58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19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8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98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00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8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04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2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2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99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64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21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0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7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8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0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ワイド画面</PresentationFormat>
  <Paragraphs>2</Paragraphs>
  <Slides>52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7" baseType="lpstr">
      <vt:lpstr>BIZ UDPゴシック</vt:lpstr>
      <vt:lpstr>游ゴシック</vt:lpstr>
      <vt:lpstr>游ゴシック Light</vt:lpstr>
      <vt:lpstr>Arial</vt:lpstr>
      <vt:lpstr>Office テーマ</vt:lpstr>
      <vt:lpstr>桜高祭体育の部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桜高祭体育の部</dc:title>
  <dc:creator>T-NishidaYosh</dc:creator>
  <cp:lastModifiedBy>T-NishidaYosh</cp:lastModifiedBy>
  <cp:revision>1</cp:revision>
  <dcterms:created xsi:type="dcterms:W3CDTF">2022-10-01T05:57:38Z</dcterms:created>
  <dcterms:modified xsi:type="dcterms:W3CDTF">2022-10-01T05:58:01Z</dcterms:modified>
</cp:coreProperties>
</file>