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photoAlbum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7F551-3352-4CFC-B896-28D1D90DEF4D}" type="datetimeFigureOut">
              <a:rPr kumimoji="1" lang="ja-JP" altLang="en-US" smtClean="0"/>
              <a:t>2023/8/30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BBD2B-3283-4315-974F-4F5F59E94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25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7F551-3352-4CFC-B896-28D1D90DEF4D}" type="datetimeFigureOut">
              <a:rPr kumimoji="1" lang="ja-JP" altLang="en-US" smtClean="0"/>
              <a:t>2023/8/30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BBD2B-3283-4315-974F-4F5F59E94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2085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7F551-3352-4CFC-B896-28D1D90DEF4D}" type="datetimeFigureOut">
              <a:rPr kumimoji="1" lang="ja-JP" altLang="en-US" smtClean="0"/>
              <a:t>2023/8/30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BBD2B-3283-4315-974F-4F5F59E94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7345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7F551-3352-4CFC-B896-28D1D90DEF4D}" type="datetimeFigureOut">
              <a:rPr kumimoji="1" lang="ja-JP" altLang="en-US" smtClean="0"/>
              <a:t>2023/8/30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BBD2B-3283-4315-974F-4F5F59E94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7357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7F551-3352-4CFC-B896-28D1D90DEF4D}" type="datetimeFigureOut">
              <a:rPr kumimoji="1" lang="ja-JP" altLang="en-US" smtClean="0"/>
              <a:t>2023/8/30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BBD2B-3283-4315-974F-4F5F59E94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1159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7F551-3352-4CFC-B896-28D1D90DEF4D}" type="datetimeFigureOut">
              <a:rPr kumimoji="1" lang="ja-JP" altLang="en-US" smtClean="0"/>
              <a:t>2023/8/30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BBD2B-3283-4315-974F-4F5F59E94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4611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7F551-3352-4CFC-B896-28D1D90DEF4D}" type="datetimeFigureOut">
              <a:rPr kumimoji="1" lang="ja-JP" altLang="en-US" smtClean="0"/>
              <a:t>2023/8/30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BBD2B-3283-4315-974F-4F5F59E94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7742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7F551-3352-4CFC-B896-28D1D90DEF4D}" type="datetimeFigureOut">
              <a:rPr kumimoji="1" lang="ja-JP" altLang="en-US" smtClean="0"/>
              <a:t>2023/8/30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BBD2B-3283-4315-974F-4F5F59E94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919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7F551-3352-4CFC-B896-28D1D90DEF4D}" type="datetimeFigureOut">
              <a:rPr kumimoji="1" lang="ja-JP" altLang="en-US" smtClean="0"/>
              <a:t>2023/8/30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BBD2B-3283-4315-974F-4F5F59E94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2881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7F551-3352-4CFC-B896-28D1D90DEF4D}" type="datetimeFigureOut">
              <a:rPr kumimoji="1" lang="ja-JP" altLang="en-US" smtClean="0"/>
              <a:t>2023/8/30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BBD2B-3283-4315-974F-4F5F59E94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5849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7F551-3352-4CFC-B896-28D1D90DEF4D}" type="datetimeFigureOut">
              <a:rPr kumimoji="1" lang="ja-JP" altLang="en-US" smtClean="0"/>
              <a:t>2023/8/30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BBD2B-3283-4315-974F-4F5F59E94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2913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E7F551-3352-4CFC-B896-28D1D90DEF4D}" type="datetimeFigureOut">
              <a:rPr kumimoji="1" lang="ja-JP" altLang="en-US" smtClean="0"/>
              <a:t>2023/8/30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BBD2B-3283-4315-974F-4F5F59E94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8621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ja-JP" dirty="0" smtClean="0"/>
              <a:t>R05_</a:t>
            </a:r>
            <a:r>
              <a:rPr lang="ja-JP" altLang="en-US" dirty="0" smtClean="0"/>
              <a:t>大阪府高等学校</a:t>
            </a:r>
            <a:br>
              <a:rPr lang="ja-JP" altLang="en-US" dirty="0" smtClean="0"/>
            </a:br>
            <a:r>
              <a:rPr lang="ja-JP" altLang="en-US" dirty="0" smtClean="0"/>
              <a:t>美術・工芸展</a:t>
            </a:r>
            <a:endParaRPr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ja-JP" altLang="en-US" dirty="0" smtClean="0"/>
              <a:t>令和５年８月２日（水）～８月６日（日）</a:t>
            </a:r>
          </a:p>
          <a:p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50341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R05-6-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23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R05-6-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538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R05-6-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46611" y="857252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6438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R05-7-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07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R05-7-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6270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R05-7-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255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R05-7-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54430" y="857250"/>
            <a:ext cx="6858002" cy="5143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7647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R05-8-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1273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R05-8-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8860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R05-8-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21923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608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R05-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5572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R05-8-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99014" y="857252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1096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R05-8-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087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R05-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940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R05-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631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R05-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618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R05-5-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767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R05-5-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80802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840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R05-5-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18955" y="857252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817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R05-6-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5959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Microsoft Office PowerPoint</Application>
  <PresentationFormat>ワイド画面</PresentationFormat>
  <Paragraphs>2</Paragraphs>
  <Slides>21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21</vt:i4>
      </vt:variant>
    </vt:vector>
  </HeadingPairs>
  <TitlesOfParts>
    <vt:vector size="25" baseType="lpstr">
      <vt:lpstr>游ゴシック</vt:lpstr>
      <vt:lpstr>游ゴシック Light</vt:lpstr>
      <vt:lpstr>Arial</vt:lpstr>
      <vt:lpstr>Office テーマ</vt:lpstr>
      <vt:lpstr>R05_大阪府高等学校 美術・工芸展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R05_大阪府高等学校 美術・工芸展</dc:title>
  <dc:creator>T-NishidaYosh</dc:creator>
  <cp:lastModifiedBy>T-NishidaYosh</cp:lastModifiedBy>
  <cp:revision>1</cp:revision>
  <dcterms:created xsi:type="dcterms:W3CDTF">2023-08-30T00:05:32Z</dcterms:created>
  <dcterms:modified xsi:type="dcterms:W3CDTF">2023-08-30T00:06:21Z</dcterms:modified>
</cp:coreProperties>
</file>