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4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</p:sldIdLst>
  <p:sldSz cx="12192000" cy="6858000"/>
  <p:notesSz cx="6858000" cy="9144000"/>
  <p:photoAlbum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26D5-C131-4835-93A7-B167CE586E2E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C232-9538-461C-8927-9A6AD6569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659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26D5-C131-4835-93A7-B167CE586E2E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C232-9538-461C-8927-9A6AD6569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7566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26D5-C131-4835-93A7-B167CE586E2E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C232-9538-461C-8927-9A6AD6569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7197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26D5-C131-4835-93A7-B167CE586E2E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C232-9538-461C-8927-9A6AD6569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107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26D5-C131-4835-93A7-B167CE586E2E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C232-9538-461C-8927-9A6AD6569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0860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26D5-C131-4835-93A7-B167CE586E2E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C232-9538-461C-8927-9A6AD6569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5956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26D5-C131-4835-93A7-B167CE586E2E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C232-9538-461C-8927-9A6AD6569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0710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26D5-C131-4835-93A7-B167CE586E2E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C232-9538-461C-8927-9A6AD6569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227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26D5-C131-4835-93A7-B167CE586E2E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C232-9538-461C-8927-9A6AD6569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6678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26D5-C131-4835-93A7-B167CE586E2E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C232-9538-461C-8927-9A6AD6569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934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626D5-C131-4835-93A7-B167CE586E2E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C5C232-9538-461C-8927-9A6AD6569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2825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626D5-C131-4835-93A7-B167CE586E2E}" type="datetimeFigureOut">
              <a:rPr kumimoji="1" lang="ja-JP" altLang="en-US" smtClean="0"/>
              <a:t>2022/10/1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5C232-9538-461C-8927-9A6AD6569E8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67864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439783"/>
            <a:ext cx="9144000" cy="2387600"/>
          </a:xfrm>
          <a:noFill/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27000"/>
          </a:effectLst>
        </p:spPr>
        <p:txBody>
          <a:bodyPr>
            <a:normAutofit/>
          </a:bodyPr>
          <a:lstStyle/>
          <a:p>
            <a:r>
              <a:rPr lang="ja-JP" altLang="en-US" sz="8000" b="1" dirty="0" smtClean="0">
                <a:solidFill>
                  <a:srgbClr val="FF3399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桜高祭体育の部</a:t>
            </a:r>
            <a:endParaRPr lang="ja-JP" altLang="en-US" sz="8000" b="1" dirty="0">
              <a:solidFill>
                <a:srgbClr val="FF3399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scene3d>
            <a:camera prst="orthographicFront"/>
            <a:lightRig rig="threePt" dir="t"/>
          </a:scene3d>
          <a:sp3d>
            <a:bevelT h="38100"/>
          </a:sp3d>
        </p:spPr>
        <p:txBody>
          <a:bodyPr>
            <a:normAutofit/>
          </a:bodyPr>
          <a:lstStyle/>
          <a:p>
            <a:r>
              <a:rPr lang="ja-JP" altLang="en-US" sz="6000" b="1" dirty="0" smtClean="0">
                <a:solidFill>
                  <a:srgbClr val="FF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午後の部　競技</a:t>
            </a:r>
            <a:endParaRPr lang="ja-JP" altLang="en-US" sz="6000" b="1" dirty="0">
              <a:solidFill>
                <a:srgbClr val="FF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4738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7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1307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7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0116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7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633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7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673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7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850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7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150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8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804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8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883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07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8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32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5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2965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8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0868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8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0804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8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4110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8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0497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9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5815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9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394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9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689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9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0765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9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832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9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0883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6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9404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9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2267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9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5983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0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07818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8935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0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6665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877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0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9068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0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0868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0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95255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0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877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6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21870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0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06230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0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5200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5500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1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79615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9325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9503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54587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1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55915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8800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1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718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6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99772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91621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2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3515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2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8381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2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91685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2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7021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2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12686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3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6660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3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7804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3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109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3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2121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6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68498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3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24554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3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17486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4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59595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3969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4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08961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4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64677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4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79233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4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66572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5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05271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5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411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6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0345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4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91469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4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3939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4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70904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5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04400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29376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5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3622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5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0906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5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81209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5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52523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5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6781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6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18539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5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49983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5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14448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6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95235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6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72447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6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64389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6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93805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6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60111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6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72318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6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21086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6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05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4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87572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6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94286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6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03495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DSC037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567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ワイド画面</PresentationFormat>
  <Paragraphs>2</Paragraphs>
  <Slides>92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92</vt:i4>
      </vt:variant>
    </vt:vector>
  </HeadingPairs>
  <TitlesOfParts>
    <vt:vector size="97" baseType="lpstr">
      <vt:lpstr>BIZ UDPゴシック</vt:lpstr>
      <vt:lpstr>游ゴシック</vt:lpstr>
      <vt:lpstr>游ゴシック Light</vt:lpstr>
      <vt:lpstr>Arial</vt:lpstr>
      <vt:lpstr>Office テーマ</vt:lpstr>
      <vt:lpstr>桜高祭体育の部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桜高祭体育の部</dc:title>
  <dc:creator>T-NishidaYosh</dc:creator>
  <cp:lastModifiedBy>T-NishidaYosh</cp:lastModifiedBy>
  <cp:revision>2</cp:revision>
  <dcterms:created xsi:type="dcterms:W3CDTF">2022-10-01T06:00:07Z</dcterms:created>
  <dcterms:modified xsi:type="dcterms:W3CDTF">2022-10-01T06:00:41Z</dcterms:modified>
</cp:coreProperties>
</file>