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5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49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82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25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193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46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88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18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89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53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51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CA016-B081-4024-8428-9841F8AB3379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9C494-2A91-407C-8ED1-7C71FD3386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410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年団体</a:t>
            </a:r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演技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7598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27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46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46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33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36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2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26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83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6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95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67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4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84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12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17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85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6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7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906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44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612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63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596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200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32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2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79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06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8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43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00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31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80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60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22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617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782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689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979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65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269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87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130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089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969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96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147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530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454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6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74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650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401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775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215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448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142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651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897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688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4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60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252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00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705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008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853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22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4266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48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351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6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58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089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307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311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138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5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792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73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951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06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46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331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589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447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5968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40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ワイド画面</PresentationFormat>
  <Paragraphs>2</Paragraphs>
  <Slides>93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93</vt:i4>
      </vt:variant>
    </vt:vector>
  </HeadingPairs>
  <TitlesOfParts>
    <vt:vector size="98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2022-10-01T06:01:33Z</dcterms:created>
  <dcterms:modified xsi:type="dcterms:W3CDTF">2022-10-01T06:01:48Z</dcterms:modified>
</cp:coreProperties>
</file>