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72" r:id="rId2"/>
    <p:sldId id="473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474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22" r:id="rId70"/>
    <p:sldId id="323" r:id="rId71"/>
    <p:sldId id="324" r:id="rId72"/>
    <p:sldId id="325" r:id="rId73"/>
    <p:sldId id="326" r:id="rId74"/>
    <p:sldId id="475" r:id="rId75"/>
    <p:sldId id="327" r:id="rId76"/>
    <p:sldId id="328" r:id="rId77"/>
    <p:sldId id="329" r:id="rId78"/>
    <p:sldId id="330" r:id="rId79"/>
    <p:sldId id="331" r:id="rId80"/>
    <p:sldId id="332" r:id="rId81"/>
    <p:sldId id="333" r:id="rId82"/>
    <p:sldId id="334" r:id="rId83"/>
    <p:sldId id="335" r:id="rId84"/>
    <p:sldId id="336" r:id="rId85"/>
    <p:sldId id="337" r:id="rId86"/>
    <p:sldId id="338" r:id="rId87"/>
    <p:sldId id="339" r:id="rId88"/>
    <p:sldId id="340" r:id="rId89"/>
    <p:sldId id="341" r:id="rId90"/>
    <p:sldId id="342" r:id="rId91"/>
    <p:sldId id="343" r:id="rId92"/>
    <p:sldId id="344" r:id="rId93"/>
    <p:sldId id="345" r:id="rId94"/>
    <p:sldId id="346" r:id="rId95"/>
    <p:sldId id="347" r:id="rId96"/>
    <p:sldId id="348" r:id="rId97"/>
    <p:sldId id="349" r:id="rId98"/>
    <p:sldId id="350" r:id="rId99"/>
    <p:sldId id="351" r:id="rId100"/>
    <p:sldId id="352" r:id="rId101"/>
    <p:sldId id="353" r:id="rId102"/>
    <p:sldId id="354" r:id="rId103"/>
    <p:sldId id="355" r:id="rId104"/>
    <p:sldId id="356" r:id="rId105"/>
    <p:sldId id="476" r:id="rId106"/>
    <p:sldId id="357" r:id="rId107"/>
    <p:sldId id="358" r:id="rId108"/>
    <p:sldId id="359" r:id="rId109"/>
    <p:sldId id="360" r:id="rId110"/>
    <p:sldId id="361" r:id="rId111"/>
    <p:sldId id="362" r:id="rId112"/>
    <p:sldId id="363" r:id="rId113"/>
    <p:sldId id="364" r:id="rId114"/>
    <p:sldId id="365" r:id="rId115"/>
    <p:sldId id="366" r:id="rId116"/>
    <p:sldId id="367" r:id="rId117"/>
    <p:sldId id="368" r:id="rId118"/>
    <p:sldId id="369" r:id="rId119"/>
    <p:sldId id="370" r:id="rId120"/>
    <p:sldId id="371" r:id="rId121"/>
    <p:sldId id="372" r:id="rId122"/>
    <p:sldId id="373" r:id="rId123"/>
    <p:sldId id="374" r:id="rId124"/>
    <p:sldId id="375" r:id="rId125"/>
    <p:sldId id="376" r:id="rId126"/>
    <p:sldId id="377" r:id="rId127"/>
    <p:sldId id="378" r:id="rId128"/>
    <p:sldId id="379" r:id="rId129"/>
    <p:sldId id="380" r:id="rId130"/>
    <p:sldId id="381" r:id="rId131"/>
    <p:sldId id="382" r:id="rId132"/>
    <p:sldId id="383" r:id="rId133"/>
    <p:sldId id="384" r:id="rId134"/>
    <p:sldId id="385" r:id="rId135"/>
    <p:sldId id="386" r:id="rId136"/>
    <p:sldId id="477" r:id="rId137"/>
    <p:sldId id="387" r:id="rId138"/>
    <p:sldId id="388" r:id="rId139"/>
    <p:sldId id="389" r:id="rId140"/>
    <p:sldId id="390" r:id="rId141"/>
    <p:sldId id="391" r:id="rId142"/>
    <p:sldId id="392" r:id="rId143"/>
    <p:sldId id="393" r:id="rId144"/>
    <p:sldId id="394" r:id="rId145"/>
    <p:sldId id="395" r:id="rId146"/>
    <p:sldId id="396" r:id="rId147"/>
    <p:sldId id="397" r:id="rId148"/>
    <p:sldId id="398" r:id="rId149"/>
    <p:sldId id="399" r:id="rId150"/>
    <p:sldId id="400" r:id="rId151"/>
    <p:sldId id="401" r:id="rId152"/>
    <p:sldId id="402" r:id="rId153"/>
    <p:sldId id="403" r:id="rId154"/>
    <p:sldId id="404" r:id="rId155"/>
    <p:sldId id="405" r:id="rId156"/>
    <p:sldId id="406" r:id="rId157"/>
    <p:sldId id="407" r:id="rId158"/>
    <p:sldId id="408" r:id="rId159"/>
    <p:sldId id="409" r:id="rId160"/>
    <p:sldId id="410" r:id="rId161"/>
    <p:sldId id="411" r:id="rId162"/>
    <p:sldId id="412" r:id="rId163"/>
    <p:sldId id="413" r:id="rId164"/>
    <p:sldId id="414" r:id="rId165"/>
    <p:sldId id="415" r:id="rId166"/>
    <p:sldId id="416" r:id="rId167"/>
    <p:sldId id="417" r:id="rId168"/>
    <p:sldId id="478" r:id="rId169"/>
    <p:sldId id="418" r:id="rId170"/>
    <p:sldId id="419" r:id="rId171"/>
    <p:sldId id="420" r:id="rId172"/>
    <p:sldId id="421" r:id="rId173"/>
    <p:sldId id="422" r:id="rId174"/>
    <p:sldId id="423" r:id="rId175"/>
    <p:sldId id="424" r:id="rId176"/>
    <p:sldId id="425" r:id="rId177"/>
    <p:sldId id="426" r:id="rId178"/>
    <p:sldId id="427" r:id="rId179"/>
    <p:sldId id="428" r:id="rId180"/>
    <p:sldId id="429" r:id="rId181"/>
    <p:sldId id="430" r:id="rId182"/>
    <p:sldId id="431" r:id="rId183"/>
    <p:sldId id="432" r:id="rId184"/>
    <p:sldId id="433" r:id="rId185"/>
    <p:sldId id="434" r:id="rId186"/>
    <p:sldId id="435" r:id="rId187"/>
    <p:sldId id="436" r:id="rId188"/>
    <p:sldId id="437" r:id="rId189"/>
    <p:sldId id="438" r:id="rId190"/>
    <p:sldId id="439" r:id="rId191"/>
    <p:sldId id="440" r:id="rId192"/>
    <p:sldId id="479" r:id="rId193"/>
    <p:sldId id="441" r:id="rId194"/>
    <p:sldId id="442" r:id="rId195"/>
    <p:sldId id="443" r:id="rId196"/>
    <p:sldId id="444" r:id="rId197"/>
    <p:sldId id="445" r:id="rId198"/>
    <p:sldId id="446" r:id="rId199"/>
    <p:sldId id="447" r:id="rId200"/>
    <p:sldId id="448" r:id="rId201"/>
    <p:sldId id="449" r:id="rId202"/>
    <p:sldId id="450" r:id="rId203"/>
    <p:sldId id="451" r:id="rId204"/>
    <p:sldId id="452" r:id="rId205"/>
    <p:sldId id="453" r:id="rId206"/>
    <p:sldId id="454" r:id="rId207"/>
    <p:sldId id="455" r:id="rId208"/>
    <p:sldId id="456" r:id="rId209"/>
    <p:sldId id="457" r:id="rId210"/>
    <p:sldId id="458" r:id="rId211"/>
    <p:sldId id="459" r:id="rId212"/>
    <p:sldId id="460" r:id="rId213"/>
    <p:sldId id="461" r:id="rId214"/>
    <p:sldId id="462" r:id="rId215"/>
    <p:sldId id="463" r:id="rId216"/>
    <p:sldId id="464" r:id="rId217"/>
    <p:sldId id="465" r:id="rId218"/>
    <p:sldId id="466" r:id="rId219"/>
    <p:sldId id="467" r:id="rId220"/>
    <p:sldId id="468" r:id="rId221"/>
    <p:sldId id="469" r:id="rId222"/>
    <p:sldId id="470" r:id="rId223"/>
    <p:sldId id="471" r:id="rId224"/>
  </p:sldIdLst>
  <p:sldSz cx="12192000" cy="6858000"/>
  <p:notesSz cx="6858000" cy="9144000"/>
  <p:photoAlbum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viewProps" Target="viewProps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theme" Target="theme/theme1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tableStyles" Target="tableStyles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presProps" Target="pres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92FDA-0AF4-42A1-A40E-EDA737D543C0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66E69-B155-410C-878B-4816A89B00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0328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92FDA-0AF4-42A1-A40E-EDA737D543C0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66E69-B155-410C-878B-4816A89B00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4690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92FDA-0AF4-42A1-A40E-EDA737D543C0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66E69-B155-410C-878B-4816A89B00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5914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92FDA-0AF4-42A1-A40E-EDA737D543C0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66E69-B155-410C-878B-4816A89B00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1833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92FDA-0AF4-42A1-A40E-EDA737D543C0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66E69-B155-410C-878B-4816A89B00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0631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92FDA-0AF4-42A1-A40E-EDA737D543C0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66E69-B155-410C-878B-4816A89B00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0191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92FDA-0AF4-42A1-A40E-EDA737D543C0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66E69-B155-410C-878B-4816A89B00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7752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92FDA-0AF4-42A1-A40E-EDA737D543C0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66E69-B155-410C-878B-4816A89B00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6765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92FDA-0AF4-42A1-A40E-EDA737D543C0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66E69-B155-410C-878B-4816A89B00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9577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92FDA-0AF4-42A1-A40E-EDA737D543C0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66E69-B155-410C-878B-4816A89B00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2808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92FDA-0AF4-42A1-A40E-EDA737D543C0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66E69-B155-410C-878B-4816A89B00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0332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92FDA-0AF4-42A1-A40E-EDA737D543C0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66E69-B155-410C-878B-4816A89B00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09738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7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7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7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7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7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7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7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7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7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7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7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7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7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7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7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7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7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7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7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7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7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7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7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7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7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7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7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7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7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7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7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7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7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7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7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jpeg"/><Relationship Id="rId1" Type="http://schemas.openxmlformats.org/officeDocument/2006/relationships/slideLayout" Target="../slideLayouts/slideLayout7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jpeg"/><Relationship Id="rId1" Type="http://schemas.openxmlformats.org/officeDocument/2006/relationships/slideLayout" Target="../slideLayouts/slideLayout7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7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7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jpeg"/><Relationship Id="rId1" Type="http://schemas.openxmlformats.org/officeDocument/2006/relationships/slideLayout" Target="../slideLayouts/slideLayout7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jpeg"/><Relationship Id="rId1" Type="http://schemas.openxmlformats.org/officeDocument/2006/relationships/slideLayout" Target="../slideLayouts/slideLayout7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jpeg"/><Relationship Id="rId1" Type="http://schemas.openxmlformats.org/officeDocument/2006/relationships/slideLayout" Target="../slideLayouts/slideLayout7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.jpeg"/><Relationship Id="rId1" Type="http://schemas.openxmlformats.org/officeDocument/2006/relationships/slideLayout" Target="../slideLayouts/slideLayout7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3.jpeg"/><Relationship Id="rId1" Type="http://schemas.openxmlformats.org/officeDocument/2006/relationships/slideLayout" Target="../slideLayouts/slideLayout7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jpeg"/><Relationship Id="rId1" Type="http://schemas.openxmlformats.org/officeDocument/2006/relationships/slideLayout" Target="../slideLayouts/slideLayout7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jpeg"/><Relationship Id="rId1" Type="http://schemas.openxmlformats.org/officeDocument/2006/relationships/slideLayout" Target="../slideLayouts/slideLayout7.xml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jpeg"/><Relationship Id="rId1" Type="http://schemas.openxmlformats.org/officeDocument/2006/relationships/slideLayout" Target="../slideLayouts/slideLayout7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jpeg"/><Relationship Id="rId1" Type="http://schemas.openxmlformats.org/officeDocument/2006/relationships/slideLayout" Target="../slideLayouts/slideLayout7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jpeg"/><Relationship Id="rId1" Type="http://schemas.openxmlformats.org/officeDocument/2006/relationships/slideLayout" Target="../slideLayouts/slideLayout7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jpeg"/><Relationship Id="rId1" Type="http://schemas.openxmlformats.org/officeDocument/2006/relationships/slideLayout" Target="../slideLayouts/slideLayout7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jpeg"/><Relationship Id="rId1" Type="http://schemas.openxmlformats.org/officeDocument/2006/relationships/slideLayout" Target="../slideLayouts/slideLayout7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jpeg"/><Relationship Id="rId1" Type="http://schemas.openxmlformats.org/officeDocument/2006/relationships/slideLayout" Target="../slideLayouts/slideLayout7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3.jpeg"/><Relationship Id="rId1" Type="http://schemas.openxmlformats.org/officeDocument/2006/relationships/slideLayout" Target="../slideLayouts/slideLayout7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jpeg"/><Relationship Id="rId1" Type="http://schemas.openxmlformats.org/officeDocument/2006/relationships/slideLayout" Target="../slideLayouts/slideLayout7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439783"/>
            <a:ext cx="9144000" cy="2387600"/>
          </a:xfr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27000"/>
          </a:effectLst>
        </p:spPr>
        <p:txBody>
          <a:bodyPr>
            <a:normAutofit/>
          </a:bodyPr>
          <a:lstStyle/>
          <a:p>
            <a:r>
              <a:rPr lang="ja-JP" altLang="en-US" sz="8000" b="1" dirty="0" smtClean="0">
                <a:solidFill>
                  <a:srgbClr val="FF3399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桜高祭体育の部</a:t>
            </a:r>
            <a:endParaRPr lang="ja-JP" altLang="en-US" sz="8000" b="1" dirty="0">
              <a:solidFill>
                <a:srgbClr val="FF3399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scene3d>
            <a:camera prst="orthographicFront"/>
            <a:lightRig rig="threePt" dir="t"/>
          </a:scene3d>
          <a:sp3d>
            <a:bevelT h="38100"/>
          </a:sp3d>
        </p:spPr>
        <p:txBody>
          <a:bodyPr>
            <a:normAutofit/>
          </a:bodyPr>
          <a:lstStyle/>
          <a:p>
            <a:r>
              <a:rPr lang="ja-JP" altLang="en-US" sz="60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応援合戦</a:t>
            </a:r>
            <a:endParaRPr lang="ja-JP" altLang="en-US" sz="6000" b="1" dirty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0258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7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01839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0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49174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1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677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1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63126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1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91087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1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82062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ja-JP" sz="12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G</a:t>
            </a:r>
            <a:r>
              <a:rPr kumimoji="1" lang="ja-JP" altLang="en-US" sz="12000" b="1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団</a:t>
            </a:r>
            <a:endParaRPr kumimoji="1" lang="ja-JP" altLang="en-US" sz="12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2249404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1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70065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1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71797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2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5596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2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405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7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824239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2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61326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2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31019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2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764952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2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797598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3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673441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3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81301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3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50970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4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944253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4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283106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4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994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8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391461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4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696083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4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155002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4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25615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4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426516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5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370431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5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126464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5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726655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5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352941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6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080494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6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5493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8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93210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6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052465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6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753982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6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721497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6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363222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6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851612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6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464564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ja-JP" sz="12000" b="1" dirty="0">
                <a:solidFill>
                  <a:srgbClr val="7030A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E</a:t>
            </a:r>
            <a:r>
              <a:rPr kumimoji="1" lang="ja-JP" altLang="en-US" sz="12000" b="1" dirty="0" smtClean="0">
                <a:solidFill>
                  <a:srgbClr val="7030A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団</a:t>
            </a:r>
            <a:endParaRPr kumimoji="1" lang="ja-JP" altLang="en-US" sz="12000" b="1" dirty="0">
              <a:solidFill>
                <a:srgbClr val="7030A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8399029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7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942797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7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382179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7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508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8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627185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7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745679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7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5018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8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119165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8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923454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8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412044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8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430547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9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554105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9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917816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9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514471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9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3182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8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220909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9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749776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0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483609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0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929613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0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281868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0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354210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1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346835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1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546637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1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748530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1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250897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1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4912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8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09091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2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82033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2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025053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2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032795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2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795745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2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745164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2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362637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3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720940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3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997959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ja-JP" sz="12000" b="1" dirty="0">
                <a:solidFill>
                  <a:srgbClr val="33CC33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F</a:t>
            </a:r>
            <a:r>
              <a:rPr kumimoji="1" lang="ja-JP" altLang="en-US" sz="12000" b="1" dirty="0" smtClean="0">
                <a:solidFill>
                  <a:srgbClr val="33CC33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団</a:t>
            </a:r>
            <a:endParaRPr kumimoji="1" lang="ja-JP" altLang="en-US" sz="12000" b="1" dirty="0">
              <a:solidFill>
                <a:srgbClr val="33CC33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6949583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3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412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8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080870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3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396022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4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093748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4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621887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4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272409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4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772280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5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56979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5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056201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5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835900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5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33216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6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0150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8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172232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6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969655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6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257390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6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195874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6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759734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7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663139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7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595743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7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491019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7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842070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7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709728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8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8102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8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711700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8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470881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9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846928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ja-JP" sz="12000" b="1" dirty="0">
                <a:solidFill>
                  <a:srgbClr val="FF99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D</a:t>
            </a:r>
            <a:r>
              <a:rPr kumimoji="1" lang="ja-JP" altLang="en-US" sz="12000" b="1" dirty="0" smtClean="0">
                <a:solidFill>
                  <a:srgbClr val="FF99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団</a:t>
            </a:r>
            <a:endParaRPr kumimoji="1" lang="ja-JP" altLang="en-US" sz="12000" b="1" dirty="0">
              <a:solidFill>
                <a:srgbClr val="FF99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8613577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9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592526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9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605548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9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16960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39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492981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0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475748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0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894920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0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982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ja-JP" sz="12000" b="1" dirty="0">
                <a:solidFill>
                  <a:srgbClr val="FF99CC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C</a:t>
            </a:r>
            <a:r>
              <a:rPr kumimoji="1" lang="ja-JP" altLang="en-US" sz="12000" b="1" dirty="0" smtClean="0">
                <a:solidFill>
                  <a:srgbClr val="FF99CC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団</a:t>
            </a:r>
            <a:endParaRPr kumimoji="1" lang="ja-JP" altLang="en-US" sz="12000" b="1" dirty="0">
              <a:solidFill>
                <a:srgbClr val="FF99CC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31536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8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424699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0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860335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0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523951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0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263142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1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451837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1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597039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1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958012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1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545699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2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891921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2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817439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2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876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8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169206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2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103478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2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759339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2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73747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3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34972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3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55848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4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256783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4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300299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4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352314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4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622270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4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9425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9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442162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5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514374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5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818524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5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667546"/>
      </p:ext>
    </p:extLst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5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3022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9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996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9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7733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9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6169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9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520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9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8932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9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344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9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417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7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702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9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5091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9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9915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0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2958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0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2932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0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8506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0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6276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0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8857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en-US" altLang="ja-JP" sz="12000" b="1" dirty="0" smtClean="0">
                <a:solidFill>
                  <a:srgbClr val="FFFF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A</a:t>
            </a:r>
            <a:r>
              <a:rPr kumimoji="1" lang="ja-JP" altLang="en-US" sz="12000" b="1" dirty="0" smtClean="0">
                <a:solidFill>
                  <a:srgbClr val="FFFF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団</a:t>
            </a:r>
            <a:endParaRPr kumimoji="1" lang="ja-JP" altLang="en-US" sz="12000" b="1" dirty="0">
              <a:solidFill>
                <a:srgbClr val="FFFF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040294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0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1280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0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846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7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7438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0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4039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1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8538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1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0415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1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2657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1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58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1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7991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1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84034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1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6151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2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3260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2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490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7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74116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2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86231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2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78802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2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49252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2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2850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2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93371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2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3966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2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8411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3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11608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3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04026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3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402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7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9873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3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70328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3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10084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4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54087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4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03098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4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58211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4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48479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4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82841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4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02303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4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50067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5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331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7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25421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5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45001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5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70837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5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46758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5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61475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ja-JP" sz="12000" b="1" dirty="0">
                <a:solidFill>
                  <a:srgbClr val="0070C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B</a:t>
            </a:r>
            <a:r>
              <a:rPr kumimoji="1" lang="ja-JP" altLang="en-US" sz="12000" b="1" dirty="0" smtClean="0">
                <a:solidFill>
                  <a:srgbClr val="0070C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団</a:t>
            </a:r>
            <a:endParaRPr kumimoji="1" lang="ja-JP" altLang="en-US" sz="12000" b="1" dirty="0">
              <a:solidFill>
                <a:srgbClr val="0070C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4435730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5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56095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5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3227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5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8766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6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08799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6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775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7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57769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6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11427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7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99290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7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02983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7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695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7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05775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7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15548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7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95290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7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13576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8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56347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8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842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07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79920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8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34422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9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25254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9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38756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9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70366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9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63667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19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55867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0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75878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0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21496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0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95955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20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823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21</Words>
  <Application>Microsoft Office PowerPoint</Application>
  <PresentationFormat>ワイド画面</PresentationFormat>
  <Paragraphs>9</Paragraphs>
  <Slides>223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223</vt:i4>
      </vt:variant>
    </vt:vector>
  </HeadingPairs>
  <TitlesOfParts>
    <vt:vector size="229" baseType="lpstr">
      <vt:lpstr>BIZ UDPゴシック</vt:lpstr>
      <vt:lpstr>UD デジタル 教科書体 NK-B</vt:lpstr>
      <vt:lpstr>游ゴシック</vt:lpstr>
      <vt:lpstr>游ゴシック Light</vt:lpstr>
      <vt:lpstr>Arial</vt:lpstr>
      <vt:lpstr>Office テーマ</vt:lpstr>
      <vt:lpstr>桜高祭体育の部</vt:lpstr>
      <vt:lpstr>C団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A団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B団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G団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E団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F団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D団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桜高祭体育の部</dc:title>
  <dc:creator>T-NishidaYosh</dc:creator>
  <cp:lastModifiedBy>T-NishidaYosh</cp:lastModifiedBy>
  <cp:revision>2</cp:revision>
  <dcterms:created xsi:type="dcterms:W3CDTF">2022-10-01T05:58:57Z</dcterms:created>
  <dcterms:modified xsi:type="dcterms:W3CDTF">2022-10-01T06:20:46Z</dcterms:modified>
</cp:coreProperties>
</file>