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</p:sldIdLst>
  <p:sldSz cx="12192000" cy="6858000"/>
  <p:notesSz cx="6858000" cy="9144000"/>
  <p:photoAlbum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57E0-2959-4903-827D-B700291ACAB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5F54E-3F03-4E01-B7CC-00998104D3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3683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57E0-2959-4903-827D-B700291ACAB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5F54E-3F03-4E01-B7CC-00998104D3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263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57E0-2959-4903-827D-B700291ACAB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5F54E-3F03-4E01-B7CC-00998104D3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882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57E0-2959-4903-827D-B700291ACAB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5F54E-3F03-4E01-B7CC-00998104D3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7045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57E0-2959-4903-827D-B700291ACAB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5F54E-3F03-4E01-B7CC-00998104D3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5317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57E0-2959-4903-827D-B700291ACAB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5F54E-3F03-4E01-B7CC-00998104D3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2343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57E0-2959-4903-827D-B700291ACAB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5F54E-3F03-4E01-B7CC-00998104D3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0885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57E0-2959-4903-827D-B700291ACAB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5F54E-3F03-4E01-B7CC-00998104D3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0072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57E0-2959-4903-827D-B700291ACAB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5F54E-3F03-4E01-B7CC-00998104D3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329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57E0-2959-4903-827D-B700291ACAB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5F54E-3F03-4E01-B7CC-00998104D3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2543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57E0-2959-4903-827D-B700291ACAB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5F54E-3F03-4E01-B7CC-00998104D3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957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357E0-2959-4903-827D-B700291ACAB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5F54E-3F03-4E01-B7CC-00998104D3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42093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439783"/>
            <a:ext cx="9144000" cy="2387600"/>
          </a:xfr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27000"/>
          </a:effectLst>
        </p:spPr>
        <p:txBody>
          <a:bodyPr>
            <a:normAutofit/>
          </a:bodyPr>
          <a:lstStyle/>
          <a:p>
            <a:r>
              <a:rPr lang="ja-JP" altLang="en-US" sz="8000" b="1" dirty="0" smtClean="0">
                <a:solidFill>
                  <a:srgbClr val="FF3399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桜高祭体育の部</a:t>
            </a:r>
            <a:endParaRPr lang="ja-JP" altLang="en-US" sz="8000" b="1" dirty="0">
              <a:solidFill>
                <a:srgbClr val="FF3399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scene3d>
            <a:camera prst="orthographicFront"/>
            <a:lightRig rig="threePt" dir="t"/>
          </a:scene3d>
          <a:sp3d>
            <a:bevelT h="38100"/>
          </a:sp3d>
        </p:spPr>
        <p:txBody>
          <a:bodyPr>
            <a:normAutofit/>
          </a:bodyPr>
          <a:lstStyle/>
          <a:p>
            <a:r>
              <a:rPr lang="ja-JP" altLang="en-US" sz="6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リレー</a:t>
            </a:r>
            <a:endParaRPr lang="ja-JP" altLang="en-US" sz="6000" b="1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95948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8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34906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5077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20400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0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59929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0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21502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72735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0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4137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01187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5311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3862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028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4029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9006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8470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1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3124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63113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08915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7540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2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0475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6497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03693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587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8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95190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22777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3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57646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99582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3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60089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03042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91736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3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969591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87729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20472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4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522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9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5813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5288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003319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3905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20791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631664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664192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60999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002073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947433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592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9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597434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2228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413052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393265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39613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26581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36892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5877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785843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56469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257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948674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43496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062819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320458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608982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90432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746087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7901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911976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601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305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9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07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45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9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879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70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896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643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9390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4142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0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983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0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3592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2292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0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1032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90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9950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74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7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024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289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5086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588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1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8819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3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2871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7650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2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0294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518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83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1824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243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7178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3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619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3240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3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128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6055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9633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3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3088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013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065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6653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4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7900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0287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525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497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5885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4428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547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7555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974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96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9928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8484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8146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6487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2505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01969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7013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6972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3142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1206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905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53660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0795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50234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7863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286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23164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6311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78414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58767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78583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525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5908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9875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41625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7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8140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1904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70581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8689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9385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53231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14340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8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894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17394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02052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8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764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9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1621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9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49428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23458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9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97245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2277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9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9771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228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8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995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ワイド画面</PresentationFormat>
  <Paragraphs>2</Paragraphs>
  <Slides>159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159</vt:i4>
      </vt:variant>
    </vt:vector>
  </HeadingPairs>
  <TitlesOfParts>
    <vt:vector size="164" baseType="lpstr">
      <vt:lpstr>BIZ UDPゴシック</vt:lpstr>
      <vt:lpstr>游ゴシック</vt:lpstr>
      <vt:lpstr>游ゴシック Light</vt:lpstr>
      <vt:lpstr>Arial</vt:lpstr>
      <vt:lpstr>Office テーマ</vt:lpstr>
      <vt:lpstr>桜高祭体育の部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桜高祭体育の部</dc:title>
  <dc:creator>T-NishidaYosh</dc:creator>
  <cp:lastModifiedBy>T-NishidaYosh</cp:lastModifiedBy>
  <cp:revision>1</cp:revision>
  <dcterms:created xsi:type="dcterms:W3CDTF">2022-10-01T06:02:43Z</dcterms:created>
  <dcterms:modified xsi:type="dcterms:W3CDTF">2022-10-01T06:02:54Z</dcterms:modified>
</cp:coreProperties>
</file>