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65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19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902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59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36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93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776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559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111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96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27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3A1B0-2B3D-4592-BB7D-E140B7C8E13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4FC4E-8ADD-4926-B372-BE7ABF74F1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296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クラブ対抗リレー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4934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32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16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27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03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58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2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4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68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63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35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81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36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34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19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34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17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94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1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194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67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3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31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131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83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27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89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95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547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76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14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169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21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626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54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582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192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082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98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00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584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048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828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27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991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643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421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0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4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78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8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ワイド画面</PresentationFormat>
  <Paragraphs>2</Paragraphs>
  <Slides>52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52</vt:i4>
      </vt:variant>
    </vt:vector>
  </HeadingPairs>
  <TitlesOfParts>
    <vt:vector size="57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1</cp:revision>
  <dcterms:created xsi:type="dcterms:W3CDTF">2022-10-01T05:57:38Z</dcterms:created>
  <dcterms:modified xsi:type="dcterms:W3CDTF">2022-10-01T05:58:01Z</dcterms:modified>
</cp:coreProperties>
</file>