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72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138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33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2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69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820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379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98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15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26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1416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F8C6C-FF92-4E03-9487-82A0283A5562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FAE27-2B7A-4BDE-BB46-FBCEF3D554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678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１年男子団体演技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2307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99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41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75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71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39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9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51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9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859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03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78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56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30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65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42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7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19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55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22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29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791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35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45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337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070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12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0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268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72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51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96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363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514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40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686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18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129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20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721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08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475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8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046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65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014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580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04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924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527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918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021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537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9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09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219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282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9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508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28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60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28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04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ワイド画面</PresentationFormat>
  <Paragraphs>2</Paragraphs>
  <Slides>62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62</vt:i4>
      </vt:variant>
    </vt:vector>
  </HeadingPairs>
  <TitlesOfParts>
    <vt:vector size="67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1</cp:revision>
  <dcterms:created xsi:type="dcterms:W3CDTF">2022-10-01T05:54:31Z</dcterms:created>
  <dcterms:modified xsi:type="dcterms:W3CDTF">2022-10-01T05:54:47Z</dcterms:modified>
</cp:coreProperties>
</file>