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56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97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4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83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77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206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444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496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76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E07F-D71D-4423-B6EE-DA935375D6C4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0AA11-FB3C-4810-A6C0-5362B2F19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5646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年男子団体演技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9501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7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2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68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07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0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79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3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39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0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61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02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7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89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28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42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0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7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34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17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9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86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68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275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53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73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18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37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3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76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22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62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054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85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09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42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22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581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399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115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16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093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0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873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618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2549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087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347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976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087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512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553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4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83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038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598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113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013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687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9176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826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6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94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0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29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79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ワイド画面</PresentationFormat>
  <Paragraphs>2</Paragraphs>
  <Slides>67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2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2022-10-01T05:56:33Z</dcterms:created>
  <dcterms:modified xsi:type="dcterms:W3CDTF">2022-10-01T05:56:47Z</dcterms:modified>
</cp:coreProperties>
</file>